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7FFFD191_26A75A8B.xml" ContentType="application/vnd.ms-powerpoint.comment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modernComment_7FFFD186_3722075C.xml" ContentType="application/vnd.ms-powerpoint.comment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34" r:id="rId5"/>
  </p:sldMasterIdLst>
  <p:notesMasterIdLst>
    <p:notesMasterId r:id="rId35"/>
  </p:notesMasterIdLst>
  <p:handoutMasterIdLst>
    <p:handoutMasterId r:id="rId36"/>
  </p:handoutMasterIdLst>
  <p:sldIdLst>
    <p:sldId id="347" r:id="rId6"/>
    <p:sldId id="312" r:id="rId7"/>
    <p:sldId id="2147471780" r:id="rId8"/>
    <p:sldId id="2147471728" r:id="rId9"/>
    <p:sldId id="2147471761" r:id="rId10"/>
    <p:sldId id="2147471756" r:id="rId11"/>
    <p:sldId id="2147471762" r:id="rId12"/>
    <p:sldId id="2147471770" r:id="rId13"/>
    <p:sldId id="2147471789" r:id="rId14"/>
    <p:sldId id="2147471771" r:id="rId15"/>
    <p:sldId id="2147471747" r:id="rId16"/>
    <p:sldId id="302" r:id="rId17"/>
    <p:sldId id="306" r:id="rId18"/>
    <p:sldId id="2147471786" r:id="rId19"/>
    <p:sldId id="2147471785" r:id="rId20"/>
    <p:sldId id="2147471783" r:id="rId21"/>
    <p:sldId id="2147471750" r:id="rId22"/>
    <p:sldId id="2147471774" r:id="rId23"/>
    <p:sldId id="2147471788" r:id="rId24"/>
    <p:sldId id="2147471745" r:id="rId25"/>
    <p:sldId id="2147471767" r:id="rId26"/>
    <p:sldId id="2147471768" r:id="rId27"/>
    <p:sldId id="2147471787" r:id="rId28"/>
    <p:sldId id="2147471776" r:id="rId29"/>
    <p:sldId id="2147471779" r:id="rId30"/>
    <p:sldId id="2147471778" r:id="rId31"/>
    <p:sldId id="2147471777" r:id="rId32"/>
    <p:sldId id="2147471790" r:id="rId33"/>
    <p:sldId id="2147471744" r:id="rId34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A1FAC4-EF93-4DD4-AED2-CE47DCEF93A9}">
          <p14:sldIdLst>
            <p14:sldId id="347"/>
            <p14:sldId id="312"/>
            <p14:sldId id="2147471780"/>
            <p14:sldId id="2147471728"/>
            <p14:sldId id="2147471761"/>
            <p14:sldId id="2147471756"/>
            <p14:sldId id="2147471762"/>
            <p14:sldId id="2147471770"/>
            <p14:sldId id="2147471789"/>
            <p14:sldId id="2147471771"/>
            <p14:sldId id="2147471747"/>
            <p14:sldId id="302"/>
            <p14:sldId id="306"/>
            <p14:sldId id="2147471786"/>
            <p14:sldId id="2147471785"/>
            <p14:sldId id="2147471783"/>
            <p14:sldId id="2147471750"/>
            <p14:sldId id="2147471774"/>
            <p14:sldId id="2147471788"/>
            <p14:sldId id="2147471745"/>
            <p14:sldId id="2147471767"/>
            <p14:sldId id="2147471768"/>
            <p14:sldId id="2147471787"/>
            <p14:sldId id="2147471776"/>
            <p14:sldId id="2147471779"/>
            <p14:sldId id="2147471778"/>
            <p14:sldId id="2147471777"/>
            <p14:sldId id="2147471790"/>
            <p14:sldId id="2147471744"/>
          </p14:sldIdLst>
        </p14:section>
        <p14:section name="Section Breaks and Impact Text" id="{30B41D75-30D1-4645-A5F1-C596933D322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952992-F7BC-8098-39FB-478636886678}" name="Yufenyuy, Ernest (CDC/GHC/DGHT)" initials="YE(" userId="S::yod0@cdc.gov::4b0588e7-d33a-40be-ae15-bd628fc3a431" providerId="AD"/>
  <p188:author id="{991DCBE9-EFA2-5F80-F214-E079DF527490}" name="Bartee, Maureen S" initials="MB" userId="S::BarteeMS@state.gov::da41ff2f-c156-4b6d-bf0c-64fda82fa9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C20"/>
    <a:srgbClr val="019176"/>
    <a:srgbClr val="01AF8E"/>
    <a:srgbClr val="060606"/>
    <a:srgbClr val="0C5280"/>
    <a:srgbClr val="002157"/>
    <a:srgbClr val="0A314D"/>
    <a:srgbClr val="494949"/>
    <a:srgbClr val="0C507C"/>
    <a:srgbClr val="941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1" d="100"/>
          <a:sy n="51" d="100"/>
        </p:scale>
        <p:origin x="288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mnji, George" userId="a6bf465d-35ea-4b7f-aac4-e3f621c611d7" providerId="ADAL" clId="{6A7C4301-8A08-4BFD-AB10-CCD015A0533A}"/>
    <pc:docChg chg="custSel modSld">
      <pc:chgData name="Alemnji, George" userId="a6bf465d-35ea-4b7f-aac4-e3f621c611d7" providerId="ADAL" clId="{6A7C4301-8A08-4BFD-AB10-CCD015A0533A}" dt="2024-05-29T15:24:42.752" v="1919" actId="20577"/>
      <pc:docMkLst>
        <pc:docMk/>
      </pc:docMkLst>
      <pc:sldChg chg="modSp mod">
        <pc:chgData name="Alemnji, George" userId="a6bf465d-35ea-4b7f-aac4-e3f621c611d7" providerId="ADAL" clId="{6A7C4301-8A08-4BFD-AB10-CCD015A0533A}" dt="2024-05-29T15:04:42.027" v="1839" actId="14100"/>
        <pc:sldMkLst>
          <pc:docMk/>
          <pc:sldMk cId="579028109" sldId="312"/>
        </pc:sldMkLst>
        <pc:spChg chg="mod">
          <ac:chgData name="Alemnji, George" userId="a6bf465d-35ea-4b7f-aac4-e3f621c611d7" providerId="ADAL" clId="{6A7C4301-8A08-4BFD-AB10-CCD015A0533A}" dt="2024-05-29T15:04:42.027" v="1839" actId="14100"/>
          <ac:spMkLst>
            <pc:docMk/>
            <pc:sldMk cId="579028109" sldId="312"/>
            <ac:spMk id="3" creationId="{58F28BD8-4B77-7806-C33A-3D3C81CC8417}"/>
          </ac:spMkLst>
        </pc:spChg>
      </pc:sldChg>
      <pc:sldChg chg="modSp mod">
        <pc:chgData name="Alemnji, George" userId="a6bf465d-35ea-4b7f-aac4-e3f621c611d7" providerId="ADAL" clId="{6A7C4301-8A08-4BFD-AB10-CCD015A0533A}" dt="2024-05-29T15:05:34.061" v="1845" actId="6549"/>
        <pc:sldMkLst>
          <pc:docMk/>
          <pc:sldMk cId="613592766" sldId="2147471728"/>
        </pc:sldMkLst>
        <pc:spChg chg="mod">
          <ac:chgData name="Alemnji, George" userId="a6bf465d-35ea-4b7f-aac4-e3f621c611d7" providerId="ADAL" clId="{6A7C4301-8A08-4BFD-AB10-CCD015A0533A}" dt="2024-05-29T15:05:05.166" v="1841" actId="113"/>
          <ac:spMkLst>
            <pc:docMk/>
            <pc:sldMk cId="613592766" sldId="2147471728"/>
            <ac:spMk id="4" creationId="{86A3756D-5A2C-7254-B790-14068B6D30F2}"/>
          </ac:spMkLst>
        </pc:spChg>
        <pc:spChg chg="mod">
          <ac:chgData name="Alemnji, George" userId="a6bf465d-35ea-4b7f-aac4-e3f621c611d7" providerId="ADAL" clId="{6A7C4301-8A08-4BFD-AB10-CCD015A0533A}" dt="2024-05-29T15:05:13.918" v="1842" actId="113"/>
          <ac:spMkLst>
            <pc:docMk/>
            <pc:sldMk cId="613592766" sldId="2147471728"/>
            <ac:spMk id="7" creationId="{5DC7478B-671A-EB9B-1544-2D093EDD0325}"/>
          </ac:spMkLst>
        </pc:spChg>
        <pc:spChg chg="mod">
          <ac:chgData name="Alemnji, George" userId="a6bf465d-35ea-4b7f-aac4-e3f621c611d7" providerId="ADAL" clId="{6A7C4301-8A08-4BFD-AB10-CCD015A0533A}" dt="2024-05-29T15:05:34.061" v="1845" actId="6549"/>
          <ac:spMkLst>
            <pc:docMk/>
            <pc:sldMk cId="613592766" sldId="2147471728"/>
            <ac:spMk id="9" creationId="{19AE184E-5436-AB71-DD29-447B5243563B}"/>
          </ac:spMkLst>
        </pc:spChg>
      </pc:sldChg>
      <pc:sldChg chg="modSp mod">
        <pc:chgData name="Alemnji, George" userId="a6bf465d-35ea-4b7f-aac4-e3f621c611d7" providerId="ADAL" clId="{6A7C4301-8A08-4BFD-AB10-CCD015A0533A}" dt="2024-05-29T15:13:08.654" v="1885" actId="14100"/>
        <pc:sldMkLst>
          <pc:docMk/>
          <pc:sldMk cId="924976988" sldId="2147471750"/>
        </pc:sldMkLst>
        <pc:spChg chg="mod">
          <ac:chgData name="Alemnji, George" userId="a6bf465d-35ea-4b7f-aac4-e3f621c611d7" providerId="ADAL" clId="{6A7C4301-8A08-4BFD-AB10-CCD015A0533A}" dt="2024-05-29T15:13:08.654" v="1885" actId="14100"/>
          <ac:spMkLst>
            <pc:docMk/>
            <pc:sldMk cId="924976988" sldId="2147471750"/>
            <ac:spMk id="3" creationId="{F05752F1-F7D9-C2BA-F74E-7F09BD7FDDC9}"/>
          </ac:spMkLst>
        </pc:spChg>
      </pc:sldChg>
      <pc:sldChg chg="delSp modSp mod">
        <pc:chgData name="Alemnji, George" userId="a6bf465d-35ea-4b7f-aac4-e3f621c611d7" providerId="ADAL" clId="{6A7C4301-8A08-4BFD-AB10-CCD015A0533A}" dt="2024-05-29T15:23:04.157" v="1904" actId="478"/>
        <pc:sldMkLst>
          <pc:docMk/>
          <pc:sldMk cId="719175774" sldId="2147471756"/>
        </pc:sldMkLst>
        <pc:spChg chg="mod">
          <ac:chgData name="Alemnji, George" userId="a6bf465d-35ea-4b7f-aac4-e3f621c611d7" providerId="ADAL" clId="{6A7C4301-8A08-4BFD-AB10-CCD015A0533A}" dt="2024-05-29T15:08:36.137" v="1863" actId="14861"/>
          <ac:spMkLst>
            <pc:docMk/>
            <pc:sldMk cId="719175774" sldId="2147471756"/>
            <ac:spMk id="4" creationId="{E85B90F2-8B8E-6DC8-7590-BB60A3DAD56D}"/>
          </ac:spMkLst>
        </pc:spChg>
        <pc:spChg chg="mod">
          <ac:chgData name="Alemnji, George" userId="a6bf465d-35ea-4b7f-aac4-e3f621c611d7" providerId="ADAL" clId="{6A7C4301-8A08-4BFD-AB10-CCD015A0533A}" dt="2024-05-29T15:18:11.117" v="1893" actId="1076"/>
          <ac:spMkLst>
            <pc:docMk/>
            <pc:sldMk cId="719175774" sldId="2147471756"/>
            <ac:spMk id="7" creationId="{089150CC-BABE-CC1F-B6B9-1C777F52D9B4}"/>
          </ac:spMkLst>
        </pc:spChg>
        <pc:spChg chg="del mod">
          <ac:chgData name="Alemnji, George" userId="a6bf465d-35ea-4b7f-aac4-e3f621c611d7" providerId="ADAL" clId="{6A7C4301-8A08-4BFD-AB10-CCD015A0533A}" dt="2024-05-29T15:23:04.157" v="1904" actId="478"/>
          <ac:spMkLst>
            <pc:docMk/>
            <pc:sldMk cId="719175774" sldId="2147471756"/>
            <ac:spMk id="8" creationId="{82C94C7F-AE8F-BADF-B624-8EE876017F59}"/>
          </ac:spMkLst>
        </pc:spChg>
        <pc:spChg chg="mod">
          <ac:chgData name="Alemnji, George" userId="a6bf465d-35ea-4b7f-aac4-e3f621c611d7" providerId="ADAL" clId="{6A7C4301-8A08-4BFD-AB10-CCD015A0533A}" dt="2024-05-29T15:18:08.606" v="1892" actId="1076"/>
          <ac:spMkLst>
            <pc:docMk/>
            <pc:sldMk cId="719175774" sldId="2147471756"/>
            <ac:spMk id="11" creationId="{05355C0A-482B-9125-6E06-703A2160D589}"/>
          </ac:spMkLst>
        </pc:spChg>
        <pc:picChg chg="mod">
          <ac:chgData name="Alemnji, George" userId="a6bf465d-35ea-4b7f-aac4-e3f621c611d7" providerId="ADAL" clId="{6A7C4301-8A08-4BFD-AB10-CCD015A0533A}" dt="2024-05-29T15:08:28.367" v="1862" actId="14861"/>
          <ac:picMkLst>
            <pc:docMk/>
            <pc:sldMk cId="719175774" sldId="2147471756"/>
            <ac:picMk id="5" creationId="{2A8894AB-5646-A695-DEE2-9C755C55B892}"/>
          </ac:picMkLst>
        </pc:picChg>
        <pc:picChg chg="mod">
          <ac:chgData name="Alemnji, George" userId="a6bf465d-35ea-4b7f-aac4-e3f621c611d7" providerId="ADAL" clId="{6A7C4301-8A08-4BFD-AB10-CCD015A0533A}" dt="2024-05-29T15:18:03.619" v="1891" actId="14100"/>
          <ac:picMkLst>
            <pc:docMk/>
            <pc:sldMk cId="719175774" sldId="2147471756"/>
            <ac:picMk id="6" creationId="{F1FF8872-F6F6-CA10-2E66-EACB035C42F9}"/>
          </ac:picMkLst>
        </pc:picChg>
      </pc:sldChg>
      <pc:sldChg chg="modSp mod">
        <pc:chgData name="Alemnji, George" userId="a6bf465d-35ea-4b7f-aac4-e3f621c611d7" providerId="ADAL" clId="{6A7C4301-8A08-4BFD-AB10-CCD015A0533A}" dt="2024-05-29T15:07:39.917" v="1859" actId="113"/>
        <pc:sldMkLst>
          <pc:docMk/>
          <pc:sldMk cId="648501899" sldId="2147471761"/>
        </pc:sldMkLst>
        <pc:spChg chg="mod">
          <ac:chgData name="Alemnji, George" userId="a6bf465d-35ea-4b7f-aac4-e3f621c611d7" providerId="ADAL" clId="{6A7C4301-8A08-4BFD-AB10-CCD015A0533A}" dt="2024-05-29T15:07:34.253" v="1858" actId="113"/>
          <ac:spMkLst>
            <pc:docMk/>
            <pc:sldMk cId="648501899" sldId="2147471761"/>
            <ac:spMk id="3" creationId="{58F28BD8-4B77-7806-C33A-3D3C81CC8417}"/>
          </ac:spMkLst>
        </pc:spChg>
        <pc:spChg chg="mod">
          <ac:chgData name="Alemnji, George" userId="a6bf465d-35ea-4b7f-aac4-e3f621c611d7" providerId="ADAL" clId="{6A7C4301-8A08-4BFD-AB10-CCD015A0533A}" dt="2024-05-29T15:07:39.917" v="1859" actId="113"/>
          <ac:spMkLst>
            <pc:docMk/>
            <pc:sldMk cId="648501899" sldId="2147471761"/>
            <ac:spMk id="6" creationId="{E0F6EE67-A3DE-D399-5F08-0CF906BE615E}"/>
          </ac:spMkLst>
        </pc:spChg>
      </pc:sldChg>
      <pc:sldChg chg="addSp modSp mod">
        <pc:chgData name="Alemnji, George" userId="a6bf465d-35ea-4b7f-aac4-e3f621c611d7" providerId="ADAL" clId="{6A7C4301-8A08-4BFD-AB10-CCD015A0533A}" dt="2024-05-29T15:21:11.905" v="1902" actId="1076"/>
        <pc:sldMkLst>
          <pc:docMk/>
          <pc:sldMk cId="2394536633" sldId="2147471762"/>
        </pc:sldMkLst>
        <pc:spChg chg="mod">
          <ac:chgData name="Alemnji, George" userId="a6bf465d-35ea-4b7f-aac4-e3f621c611d7" providerId="ADAL" clId="{6A7C4301-8A08-4BFD-AB10-CCD015A0533A}" dt="2024-05-29T15:20:20.830" v="1894" actId="13926"/>
          <ac:spMkLst>
            <pc:docMk/>
            <pc:sldMk cId="2394536633" sldId="2147471762"/>
            <ac:spMk id="2" creationId="{97D051B9-7F20-5C4A-001E-2B89E3D05A0F}"/>
          </ac:spMkLst>
        </pc:spChg>
        <pc:spChg chg="add mod">
          <ac:chgData name="Alemnji, George" userId="a6bf465d-35ea-4b7f-aac4-e3f621c611d7" providerId="ADAL" clId="{6A7C4301-8A08-4BFD-AB10-CCD015A0533A}" dt="2024-05-29T15:21:11.905" v="1902" actId="1076"/>
          <ac:spMkLst>
            <pc:docMk/>
            <pc:sldMk cId="2394536633" sldId="2147471762"/>
            <ac:spMk id="5" creationId="{ADED60AF-B0BC-D00B-6CD4-5C4B688878F0}"/>
          </ac:spMkLst>
        </pc:spChg>
        <pc:picChg chg="mod">
          <ac:chgData name="Alemnji, George" userId="a6bf465d-35ea-4b7f-aac4-e3f621c611d7" providerId="ADAL" clId="{6A7C4301-8A08-4BFD-AB10-CCD015A0533A}" dt="2024-05-29T15:21:08.315" v="1901" actId="14100"/>
          <ac:picMkLst>
            <pc:docMk/>
            <pc:sldMk cId="2394536633" sldId="2147471762"/>
            <ac:picMk id="6" creationId="{5AA1CCEF-7216-E0D3-9B65-9887C9A0483E}"/>
          </ac:picMkLst>
        </pc:picChg>
      </pc:sldChg>
      <pc:sldChg chg="modSp mod">
        <pc:chgData name="Alemnji, George" userId="a6bf465d-35ea-4b7f-aac4-e3f621c611d7" providerId="ADAL" clId="{6A7C4301-8A08-4BFD-AB10-CCD015A0533A}" dt="2024-05-29T15:10:43.765" v="1873" actId="113"/>
        <pc:sldMkLst>
          <pc:docMk/>
          <pc:sldMk cId="2616216682" sldId="2147471770"/>
        </pc:sldMkLst>
        <pc:spChg chg="mod">
          <ac:chgData name="Alemnji, George" userId="a6bf465d-35ea-4b7f-aac4-e3f621c611d7" providerId="ADAL" clId="{6A7C4301-8A08-4BFD-AB10-CCD015A0533A}" dt="2024-05-29T15:10:43.765" v="1873" actId="113"/>
          <ac:spMkLst>
            <pc:docMk/>
            <pc:sldMk cId="2616216682" sldId="2147471770"/>
            <ac:spMk id="4" creationId="{00000000-0000-0000-0000-000000000000}"/>
          </ac:spMkLst>
        </pc:spChg>
        <pc:picChg chg="mod">
          <ac:chgData name="Alemnji, George" userId="a6bf465d-35ea-4b7f-aac4-e3f621c611d7" providerId="ADAL" clId="{6A7C4301-8A08-4BFD-AB10-CCD015A0533A}" dt="2024-05-29T15:10:35.883" v="1872" actId="14861"/>
          <ac:picMkLst>
            <pc:docMk/>
            <pc:sldMk cId="2616216682" sldId="2147471770"/>
            <ac:picMk id="8" creationId="{F0576E58-4AE8-05B4-FBF4-51BFFF32B454}"/>
          </ac:picMkLst>
        </pc:picChg>
      </pc:sldChg>
      <pc:sldChg chg="addSp delSp modSp mod">
        <pc:chgData name="Alemnji, George" userId="a6bf465d-35ea-4b7f-aac4-e3f621c611d7" providerId="ADAL" clId="{6A7C4301-8A08-4BFD-AB10-CCD015A0533A}" dt="2024-05-29T14:13:15.259" v="1833" actId="6549"/>
        <pc:sldMkLst>
          <pc:docMk/>
          <pc:sldMk cId="3433717660" sldId="2147471776"/>
        </pc:sldMkLst>
        <pc:spChg chg="add mod">
          <ac:chgData name="Alemnji, George" userId="a6bf465d-35ea-4b7f-aac4-e3f621c611d7" providerId="ADAL" clId="{6A7C4301-8A08-4BFD-AB10-CCD015A0533A}" dt="2024-05-29T14:13:15.259" v="1833" actId="6549"/>
          <ac:spMkLst>
            <pc:docMk/>
            <pc:sldMk cId="3433717660" sldId="2147471776"/>
            <ac:spMk id="2" creationId="{B92380F3-9B66-5E99-EC0C-CDA6972B43D2}"/>
          </ac:spMkLst>
        </pc:spChg>
        <pc:picChg chg="del mod">
          <ac:chgData name="Alemnji, George" userId="a6bf465d-35ea-4b7f-aac4-e3f621c611d7" providerId="ADAL" clId="{6A7C4301-8A08-4BFD-AB10-CCD015A0533A}" dt="2024-05-29T14:01:59.236" v="1178" actId="478"/>
          <ac:picMkLst>
            <pc:docMk/>
            <pc:sldMk cId="3433717660" sldId="2147471776"/>
            <ac:picMk id="12" creationId="{27A84CF9-3C26-A4DE-3643-9E1C8768FE1E}"/>
          </ac:picMkLst>
        </pc:picChg>
      </pc:sldChg>
      <pc:sldChg chg="addSp delSp modSp mod">
        <pc:chgData name="Alemnji, George" userId="a6bf465d-35ea-4b7f-aac4-e3f621c611d7" providerId="ADAL" clId="{6A7C4301-8A08-4BFD-AB10-CCD015A0533A}" dt="2024-05-29T14:13:26.571" v="1834" actId="20577"/>
        <pc:sldMkLst>
          <pc:docMk/>
          <pc:sldMk cId="3365951526" sldId="2147471777"/>
        </pc:sldMkLst>
        <pc:spChg chg="add mod">
          <ac:chgData name="Alemnji, George" userId="a6bf465d-35ea-4b7f-aac4-e3f621c611d7" providerId="ADAL" clId="{6A7C4301-8A08-4BFD-AB10-CCD015A0533A}" dt="2024-05-29T14:13:26.571" v="1834" actId="20577"/>
          <ac:spMkLst>
            <pc:docMk/>
            <pc:sldMk cId="3365951526" sldId="2147471777"/>
            <ac:spMk id="2" creationId="{5290AE03-960F-F232-DDB8-2EA41A7B98F3}"/>
          </ac:spMkLst>
        </pc:spChg>
        <pc:picChg chg="del mod">
          <ac:chgData name="Alemnji, George" userId="a6bf465d-35ea-4b7f-aac4-e3f621c611d7" providerId="ADAL" clId="{6A7C4301-8A08-4BFD-AB10-CCD015A0533A}" dt="2024-05-29T14:11:13.235" v="1813" actId="478"/>
          <ac:picMkLst>
            <pc:docMk/>
            <pc:sldMk cId="3365951526" sldId="2147471777"/>
            <ac:picMk id="12" creationId="{96612423-F8F4-5C76-C96E-E04FEF6562D9}"/>
          </ac:picMkLst>
        </pc:picChg>
      </pc:sldChg>
      <pc:sldChg chg="addSp delSp modSp mod">
        <pc:chgData name="Alemnji, George" userId="a6bf465d-35ea-4b7f-aac4-e3f621c611d7" providerId="ADAL" clId="{6A7C4301-8A08-4BFD-AB10-CCD015A0533A}" dt="2024-05-29T14:08:30.880" v="1548" actId="13926"/>
        <pc:sldMkLst>
          <pc:docMk/>
          <pc:sldMk cId="1338914590" sldId="2147471778"/>
        </pc:sldMkLst>
        <pc:spChg chg="add mod">
          <ac:chgData name="Alemnji, George" userId="a6bf465d-35ea-4b7f-aac4-e3f621c611d7" providerId="ADAL" clId="{6A7C4301-8A08-4BFD-AB10-CCD015A0533A}" dt="2024-05-29T14:08:30.880" v="1548" actId="13926"/>
          <ac:spMkLst>
            <pc:docMk/>
            <pc:sldMk cId="1338914590" sldId="2147471778"/>
            <ac:spMk id="2" creationId="{7FB204A2-5373-E2CB-D0C3-77697FC36D9C}"/>
          </ac:spMkLst>
        </pc:spChg>
        <pc:picChg chg="del mod">
          <ac:chgData name="Alemnji, George" userId="a6bf465d-35ea-4b7f-aac4-e3f621c611d7" providerId="ADAL" clId="{6A7C4301-8A08-4BFD-AB10-CCD015A0533A}" dt="2024-05-29T14:08:01.959" v="1542" actId="478"/>
          <ac:picMkLst>
            <pc:docMk/>
            <pc:sldMk cId="1338914590" sldId="2147471778"/>
            <ac:picMk id="12" creationId="{B049AE34-7AF0-B15C-2693-DBC0E70FBB2E}"/>
          </ac:picMkLst>
        </pc:picChg>
      </pc:sldChg>
      <pc:sldChg chg="addSp delSp modSp mod">
        <pc:chgData name="Alemnji, George" userId="a6bf465d-35ea-4b7f-aac4-e3f621c611d7" providerId="ADAL" clId="{6A7C4301-8A08-4BFD-AB10-CCD015A0533A}" dt="2024-05-29T14:12:52.510" v="1826" actId="1076"/>
        <pc:sldMkLst>
          <pc:docMk/>
          <pc:sldMk cId="3493734151" sldId="2147471779"/>
        </pc:sldMkLst>
        <pc:spChg chg="add mod">
          <ac:chgData name="Alemnji, George" userId="a6bf465d-35ea-4b7f-aac4-e3f621c611d7" providerId="ADAL" clId="{6A7C4301-8A08-4BFD-AB10-CCD015A0533A}" dt="2024-05-29T14:12:52.510" v="1826" actId="1076"/>
          <ac:spMkLst>
            <pc:docMk/>
            <pc:sldMk cId="3493734151" sldId="2147471779"/>
            <ac:spMk id="2" creationId="{CD248212-9778-128F-DBA2-2DF94B1DCCE9}"/>
          </ac:spMkLst>
        </pc:spChg>
        <pc:picChg chg="mod">
          <ac:chgData name="Alemnji, George" userId="a6bf465d-35ea-4b7f-aac4-e3f621c611d7" providerId="ADAL" clId="{6A7C4301-8A08-4BFD-AB10-CCD015A0533A}" dt="2024-05-29T13:48:40.378" v="628" actId="1076"/>
          <ac:picMkLst>
            <pc:docMk/>
            <pc:sldMk cId="3493734151" sldId="2147471779"/>
            <ac:picMk id="8" creationId="{F725DAEE-3155-1453-5D63-1B0FE0784FB1}"/>
          </ac:picMkLst>
        </pc:picChg>
        <pc:picChg chg="del mod">
          <ac:chgData name="Alemnji, George" userId="a6bf465d-35ea-4b7f-aac4-e3f621c611d7" providerId="ADAL" clId="{6A7C4301-8A08-4BFD-AB10-CCD015A0533A}" dt="2024-05-29T13:41:01.021" v="230" actId="478"/>
          <ac:picMkLst>
            <pc:docMk/>
            <pc:sldMk cId="3493734151" sldId="2147471779"/>
            <ac:picMk id="12" creationId="{8BA7BA3E-5AC9-BC02-D375-8819498CA8B5}"/>
          </ac:picMkLst>
        </pc:picChg>
        <pc:picChg chg="del mod">
          <ac:chgData name="Alemnji, George" userId="a6bf465d-35ea-4b7f-aac4-e3f621c611d7" providerId="ADAL" clId="{6A7C4301-8A08-4BFD-AB10-CCD015A0533A}" dt="2024-05-29T13:47:04.358" v="606" actId="478"/>
          <ac:picMkLst>
            <pc:docMk/>
            <pc:sldMk cId="3493734151" sldId="2147471779"/>
            <ac:picMk id="14" creationId="{3823C9FF-156A-23C4-B55E-99D44352D487}"/>
          </ac:picMkLst>
        </pc:picChg>
      </pc:sldChg>
      <pc:sldChg chg="modSp mod">
        <pc:chgData name="Alemnji, George" userId="a6bf465d-35ea-4b7f-aac4-e3f621c611d7" providerId="ADAL" clId="{6A7C4301-8A08-4BFD-AB10-CCD015A0533A}" dt="2024-05-29T15:12:31.623" v="1884" actId="20577"/>
        <pc:sldMkLst>
          <pc:docMk/>
          <pc:sldMk cId="2174243944" sldId="2147471783"/>
        </pc:sldMkLst>
        <pc:spChg chg="mod">
          <ac:chgData name="Alemnji, George" userId="a6bf465d-35ea-4b7f-aac4-e3f621c611d7" providerId="ADAL" clId="{6A7C4301-8A08-4BFD-AB10-CCD015A0533A}" dt="2024-05-29T15:12:31.623" v="1884" actId="20577"/>
          <ac:spMkLst>
            <pc:docMk/>
            <pc:sldMk cId="2174243944" sldId="2147471783"/>
            <ac:spMk id="3" creationId="{43C08801-048C-F28A-FED1-FEDAD5A30DD8}"/>
          </ac:spMkLst>
        </pc:spChg>
      </pc:sldChg>
      <pc:sldChg chg="modSp mod">
        <pc:chgData name="Alemnji, George" userId="a6bf465d-35ea-4b7f-aac4-e3f621c611d7" providerId="ADAL" clId="{6A7C4301-8A08-4BFD-AB10-CCD015A0533A}" dt="2024-05-29T15:11:49.512" v="1882" actId="14100"/>
        <pc:sldMkLst>
          <pc:docMk/>
          <pc:sldMk cId="375362688" sldId="2147471786"/>
        </pc:sldMkLst>
        <pc:picChg chg="mod">
          <ac:chgData name="Alemnji, George" userId="a6bf465d-35ea-4b7f-aac4-e3f621c611d7" providerId="ADAL" clId="{6A7C4301-8A08-4BFD-AB10-CCD015A0533A}" dt="2024-05-29T15:11:40.868" v="1879" actId="1076"/>
          <ac:picMkLst>
            <pc:docMk/>
            <pc:sldMk cId="375362688" sldId="2147471786"/>
            <ac:picMk id="2" creationId="{EA3BDE0A-78EE-36CA-F657-8F3725765672}"/>
          </ac:picMkLst>
        </pc:picChg>
        <pc:picChg chg="mod">
          <ac:chgData name="Alemnji, George" userId="a6bf465d-35ea-4b7f-aac4-e3f621c611d7" providerId="ADAL" clId="{6A7C4301-8A08-4BFD-AB10-CCD015A0533A}" dt="2024-05-29T15:11:49.512" v="1882" actId="14100"/>
          <ac:picMkLst>
            <pc:docMk/>
            <pc:sldMk cId="375362688" sldId="2147471786"/>
            <ac:picMk id="12" creationId="{C8B02BAF-043A-E508-57E0-D680EEFA46B8}"/>
          </ac:picMkLst>
        </pc:picChg>
      </pc:sldChg>
      <pc:sldChg chg="modSp mod">
        <pc:chgData name="Alemnji, George" userId="a6bf465d-35ea-4b7f-aac4-e3f621c611d7" providerId="ADAL" clId="{6A7C4301-8A08-4BFD-AB10-CCD015A0533A}" dt="2024-05-29T15:24:42.752" v="1919" actId="20577"/>
        <pc:sldMkLst>
          <pc:docMk/>
          <pc:sldMk cId="2110966097" sldId="2147471787"/>
        </pc:sldMkLst>
        <pc:spChg chg="mod">
          <ac:chgData name="Alemnji, George" userId="a6bf465d-35ea-4b7f-aac4-e3f621c611d7" providerId="ADAL" clId="{6A7C4301-8A08-4BFD-AB10-CCD015A0533A}" dt="2024-05-29T15:24:42.752" v="1919" actId="20577"/>
          <ac:spMkLst>
            <pc:docMk/>
            <pc:sldMk cId="2110966097" sldId="2147471787"/>
            <ac:spMk id="3" creationId="{70962C4D-1572-3014-D570-0FB4C512367B}"/>
          </ac:spMkLst>
        </pc:spChg>
      </pc:sldChg>
    </pc:docChg>
  </pc:docChgLst>
  <pc:docChgLst>
    <pc:chgData name="Alemnji, George" userId="a6bf465d-35ea-4b7f-aac4-e3f621c611d7" providerId="ADAL" clId="{80D6885C-2643-4BDA-AF58-6C34582BA87F}"/>
    <pc:docChg chg="modSld">
      <pc:chgData name="Alemnji, George" userId="a6bf465d-35ea-4b7f-aac4-e3f621c611d7" providerId="ADAL" clId="{80D6885C-2643-4BDA-AF58-6C34582BA87F}" dt="2024-08-25T15:30:08.830" v="78" actId="6549"/>
      <pc:docMkLst>
        <pc:docMk/>
      </pc:docMkLst>
      <pc:sldChg chg="modSp mod">
        <pc:chgData name="Alemnji, George" userId="a6bf465d-35ea-4b7f-aac4-e3f621c611d7" providerId="ADAL" clId="{80D6885C-2643-4BDA-AF58-6C34582BA87F}" dt="2024-08-25T15:30:08.830" v="78" actId="6549"/>
        <pc:sldMkLst>
          <pc:docMk/>
          <pc:sldMk cId="740581291" sldId="347"/>
        </pc:sldMkLst>
        <pc:spChg chg="mod">
          <ac:chgData name="Alemnji, George" userId="a6bf465d-35ea-4b7f-aac4-e3f621c611d7" providerId="ADAL" clId="{80D6885C-2643-4BDA-AF58-6C34582BA87F}" dt="2024-08-25T15:30:08.830" v="78" actId="6549"/>
          <ac:spMkLst>
            <pc:docMk/>
            <pc:sldMk cId="740581291" sldId="347"/>
            <ac:spMk id="15" creationId="{EFE67598-2FC5-16BE-2A9A-85644DA06C27}"/>
          </ac:spMkLst>
        </pc:spChg>
      </pc:sldChg>
    </pc:docChg>
  </pc:docChgLst>
  <pc:docChgLst>
    <pc:chgData name="Alemnji, George" userId="a6bf465d-35ea-4b7f-aac4-e3f621c611d7" providerId="ADAL" clId="{82E3F51E-D71E-4EA3-910F-D6090850E56C}"/>
    <pc:docChg chg="custSel addSld modSld">
      <pc:chgData name="Alemnji, George" userId="a6bf465d-35ea-4b7f-aac4-e3f621c611d7" providerId="ADAL" clId="{82E3F51E-D71E-4EA3-910F-D6090850E56C}" dt="2024-06-01T13:30:50.779" v="319" actId="20577"/>
      <pc:docMkLst>
        <pc:docMk/>
      </pc:docMkLst>
      <pc:sldChg chg="modSp mod">
        <pc:chgData name="Alemnji, George" userId="a6bf465d-35ea-4b7f-aac4-e3f621c611d7" providerId="ADAL" clId="{82E3F51E-D71E-4EA3-910F-D6090850E56C}" dt="2024-06-01T13:30:50.779" v="319" actId="20577"/>
        <pc:sldMkLst>
          <pc:docMk/>
          <pc:sldMk cId="579028109" sldId="312"/>
        </pc:sldMkLst>
        <pc:spChg chg="mod">
          <ac:chgData name="Alemnji, George" userId="a6bf465d-35ea-4b7f-aac4-e3f621c611d7" providerId="ADAL" clId="{82E3F51E-D71E-4EA3-910F-D6090850E56C}" dt="2024-06-01T13:30:50.779" v="319" actId="20577"/>
          <ac:spMkLst>
            <pc:docMk/>
            <pc:sldMk cId="579028109" sldId="312"/>
            <ac:spMk id="3" creationId="{58F28BD8-4B77-7806-C33A-3D3C81CC8417}"/>
          </ac:spMkLst>
        </pc:spChg>
      </pc:sldChg>
      <pc:sldChg chg="modSp mod delCm">
        <pc:chgData name="Alemnji, George" userId="a6bf465d-35ea-4b7f-aac4-e3f621c611d7" providerId="ADAL" clId="{82E3F51E-D71E-4EA3-910F-D6090850E56C}" dt="2024-05-28T08:55:52.351" v="1"/>
        <pc:sldMkLst>
          <pc:docMk/>
          <pc:sldMk cId="740581291" sldId="347"/>
        </pc:sldMkLst>
        <pc:spChg chg="mod">
          <ac:chgData name="Alemnji, George" userId="a6bf465d-35ea-4b7f-aac4-e3f621c611d7" providerId="ADAL" clId="{82E3F51E-D71E-4EA3-910F-D6090850E56C}" dt="2024-05-25T21:00:36.574" v="0" actId="14100"/>
          <ac:spMkLst>
            <pc:docMk/>
            <pc:sldMk cId="740581291" sldId="347"/>
            <ac:spMk id="2" creationId="{27BC1140-0AA3-4C25-3A4C-CE0EBC9AC9F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emnji, George" userId="a6bf465d-35ea-4b7f-aac4-e3f621c611d7" providerId="ADAL" clId="{82E3F51E-D71E-4EA3-910F-D6090850E56C}" dt="2024-05-28T08:55:52.351" v="1"/>
              <pc2:cmMkLst xmlns:pc2="http://schemas.microsoft.com/office/powerpoint/2019/9/main/command">
                <pc:docMk/>
                <pc:sldMk cId="740581291" sldId="347"/>
                <pc2:cmMk id="{865AD602-ED3B-42C0-800B-6EE5D75FF341}"/>
              </pc2:cmMkLst>
            </pc226:cmChg>
          </p:ext>
        </pc:extLst>
      </pc:sldChg>
      <pc:sldChg chg="modSp mod">
        <pc:chgData name="Alemnji, George" userId="a6bf465d-35ea-4b7f-aac4-e3f621c611d7" providerId="ADAL" clId="{82E3F51E-D71E-4EA3-910F-D6090850E56C}" dt="2024-06-01T13:19:26.117" v="185" actId="255"/>
        <pc:sldMkLst>
          <pc:docMk/>
          <pc:sldMk cId="3794428833" sldId="2147471774"/>
        </pc:sldMkLst>
        <pc:spChg chg="mod">
          <ac:chgData name="Alemnji, George" userId="a6bf465d-35ea-4b7f-aac4-e3f621c611d7" providerId="ADAL" clId="{82E3F51E-D71E-4EA3-910F-D6090850E56C}" dt="2024-06-01T13:19:26.117" v="185" actId="255"/>
          <ac:spMkLst>
            <pc:docMk/>
            <pc:sldMk cId="3794428833" sldId="2147471774"/>
            <ac:spMk id="3" creationId="{70962C4D-1572-3014-D570-0FB4C512367B}"/>
          </ac:spMkLst>
        </pc:spChg>
      </pc:sldChg>
      <pc:sldChg chg="addSp modSp">
        <pc:chgData name="Alemnji, George" userId="a6bf465d-35ea-4b7f-aac4-e3f621c611d7" providerId="ADAL" clId="{82E3F51E-D71E-4EA3-910F-D6090850E56C}" dt="2024-06-01T13:27:27.691" v="188"/>
        <pc:sldMkLst>
          <pc:docMk/>
          <pc:sldMk cId="3365951526" sldId="2147471777"/>
        </pc:sldMkLst>
        <pc:picChg chg="add">
          <ac:chgData name="Alemnji, George" userId="a6bf465d-35ea-4b7f-aac4-e3f621c611d7" providerId="ADAL" clId="{82E3F51E-D71E-4EA3-910F-D6090850E56C}" dt="2024-06-01T13:26:54.883" v="186"/>
          <ac:picMkLst>
            <pc:docMk/>
            <pc:sldMk cId="3365951526" sldId="2147471777"/>
            <ac:picMk id="4" creationId="{A083205F-A89B-33DD-BC39-37E1871FB056}"/>
          </ac:picMkLst>
        </pc:picChg>
        <pc:picChg chg="add mod">
          <ac:chgData name="Alemnji, George" userId="a6bf465d-35ea-4b7f-aac4-e3f621c611d7" providerId="ADAL" clId="{82E3F51E-D71E-4EA3-910F-D6090850E56C}" dt="2024-06-01T13:27:16.700" v="187"/>
          <ac:picMkLst>
            <pc:docMk/>
            <pc:sldMk cId="3365951526" sldId="2147471777"/>
            <ac:picMk id="5" creationId="{1DE0BDA4-E5EA-8113-2D27-8EF58D3758EA}"/>
          </ac:picMkLst>
        </pc:picChg>
        <pc:picChg chg="add mod">
          <ac:chgData name="Alemnji, George" userId="a6bf465d-35ea-4b7f-aac4-e3f621c611d7" providerId="ADAL" clId="{82E3F51E-D71E-4EA3-910F-D6090850E56C}" dt="2024-06-01T13:27:27.691" v="188"/>
          <ac:picMkLst>
            <pc:docMk/>
            <pc:sldMk cId="3365951526" sldId="2147471777"/>
            <ac:picMk id="6" creationId="{13B02487-115C-8791-CCEF-01ECDFA1BD77}"/>
          </ac:picMkLst>
        </pc:picChg>
      </pc:sldChg>
      <pc:sldChg chg="modSp mod">
        <pc:chgData name="Alemnji, George" userId="a6bf465d-35ea-4b7f-aac4-e3f621c611d7" providerId="ADAL" clId="{82E3F51E-D71E-4EA3-910F-D6090850E56C}" dt="2024-06-01T13:16:56.068" v="183" actId="20577"/>
        <pc:sldMkLst>
          <pc:docMk/>
          <pc:sldMk cId="2174243944" sldId="2147471783"/>
        </pc:sldMkLst>
        <pc:spChg chg="mod">
          <ac:chgData name="Alemnji, George" userId="a6bf465d-35ea-4b7f-aac4-e3f621c611d7" providerId="ADAL" clId="{82E3F51E-D71E-4EA3-910F-D6090850E56C}" dt="2024-06-01T13:16:56.068" v="183" actId="20577"/>
          <ac:spMkLst>
            <pc:docMk/>
            <pc:sldMk cId="2174243944" sldId="2147471783"/>
            <ac:spMk id="2" creationId="{898B4467-7C61-0045-D9EF-2DC0C33015A9}"/>
          </ac:spMkLst>
        </pc:spChg>
      </pc:sldChg>
      <pc:sldChg chg="modSp mod">
        <pc:chgData name="Alemnji, George" userId="a6bf465d-35ea-4b7f-aac4-e3f621c611d7" providerId="ADAL" clId="{82E3F51E-D71E-4EA3-910F-D6090850E56C}" dt="2024-06-01T13:19:13.315" v="184" actId="2711"/>
        <pc:sldMkLst>
          <pc:docMk/>
          <pc:sldMk cId="2110966097" sldId="2147471787"/>
        </pc:sldMkLst>
        <pc:spChg chg="mod">
          <ac:chgData name="Alemnji, George" userId="a6bf465d-35ea-4b7f-aac4-e3f621c611d7" providerId="ADAL" clId="{82E3F51E-D71E-4EA3-910F-D6090850E56C}" dt="2024-06-01T13:19:13.315" v="184" actId="2711"/>
          <ac:spMkLst>
            <pc:docMk/>
            <pc:sldMk cId="2110966097" sldId="2147471787"/>
            <ac:spMk id="3" creationId="{70962C4D-1572-3014-D570-0FB4C512367B}"/>
          </ac:spMkLst>
        </pc:spChg>
      </pc:sldChg>
      <pc:sldChg chg="addSp delSp modSp add mod">
        <pc:chgData name="Alemnji, George" userId="a6bf465d-35ea-4b7f-aac4-e3f621c611d7" providerId="ADAL" clId="{82E3F51E-D71E-4EA3-910F-D6090850E56C}" dt="2024-05-30T18:37:18.714" v="157" actId="208"/>
        <pc:sldMkLst>
          <pc:docMk/>
          <pc:sldMk cId="1076500762" sldId="2147471789"/>
        </pc:sldMkLst>
        <pc:spChg chg="mod">
          <ac:chgData name="Alemnji, George" userId="a6bf465d-35ea-4b7f-aac4-e3f621c611d7" providerId="ADAL" clId="{82E3F51E-D71E-4EA3-910F-D6090850E56C}" dt="2024-05-30T18:33:02.732" v="137" actId="122"/>
          <ac:spMkLst>
            <pc:docMk/>
            <pc:sldMk cId="1076500762" sldId="2147471789"/>
            <ac:spMk id="3" creationId="{00000000-0000-0000-0000-000000000000}"/>
          </ac:spMkLst>
        </pc:spChg>
        <pc:spChg chg="del mod">
          <ac:chgData name="Alemnji, George" userId="a6bf465d-35ea-4b7f-aac4-e3f621c611d7" providerId="ADAL" clId="{82E3F51E-D71E-4EA3-910F-D6090850E56C}" dt="2024-05-30T18:22:10.241" v="5" actId="478"/>
          <ac:spMkLst>
            <pc:docMk/>
            <pc:sldMk cId="1076500762" sldId="2147471789"/>
            <ac:spMk id="4" creationId="{00000000-0000-0000-0000-000000000000}"/>
          </ac:spMkLst>
        </pc:spChg>
        <pc:spChg chg="del">
          <ac:chgData name="Alemnji, George" userId="a6bf465d-35ea-4b7f-aac4-e3f621c611d7" providerId="ADAL" clId="{82E3F51E-D71E-4EA3-910F-D6090850E56C}" dt="2024-05-30T18:22:12.758" v="6" actId="478"/>
          <ac:spMkLst>
            <pc:docMk/>
            <pc:sldMk cId="1076500762" sldId="2147471789"/>
            <ac:spMk id="7" creationId="{00000000-0000-0000-0000-000000000000}"/>
          </ac:spMkLst>
        </pc:spChg>
        <pc:spChg chg="del">
          <ac:chgData name="Alemnji, George" userId="a6bf465d-35ea-4b7f-aac4-e3f621c611d7" providerId="ADAL" clId="{82E3F51E-D71E-4EA3-910F-D6090850E56C}" dt="2024-05-30T18:22:16.091" v="7" actId="478"/>
          <ac:spMkLst>
            <pc:docMk/>
            <pc:sldMk cId="1076500762" sldId="2147471789"/>
            <ac:spMk id="10" creationId="{D2067EBB-BFDC-01E2-1FCA-A050EE56CAC3}"/>
          </ac:spMkLst>
        </pc:spChg>
        <pc:spChg chg="add mod">
          <ac:chgData name="Alemnji, George" userId="a6bf465d-35ea-4b7f-aac4-e3f621c611d7" providerId="ADAL" clId="{82E3F51E-D71E-4EA3-910F-D6090850E56C}" dt="2024-05-30T18:37:18.714" v="157" actId="208"/>
          <ac:spMkLst>
            <pc:docMk/>
            <pc:sldMk cId="1076500762" sldId="2147471789"/>
            <ac:spMk id="14" creationId="{15C5F486-51D3-D0DD-FCDD-C59EAA75EA46}"/>
          </ac:spMkLst>
        </pc:spChg>
        <pc:spChg chg="add del mod">
          <ac:chgData name="Alemnji, George" userId="a6bf465d-35ea-4b7f-aac4-e3f621c611d7" providerId="ADAL" clId="{82E3F51E-D71E-4EA3-910F-D6090850E56C}" dt="2024-05-30T18:33:21.842" v="138" actId="478"/>
          <ac:spMkLst>
            <pc:docMk/>
            <pc:sldMk cId="1076500762" sldId="2147471789"/>
            <ac:spMk id="16" creationId="{D47D821C-8960-45A5-F4D1-6BD2A601DFEE}"/>
          </ac:spMkLst>
        </pc:spChg>
        <pc:spChg chg="add mod">
          <ac:chgData name="Alemnji, George" userId="a6bf465d-35ea-4b7f-aac4-e3f621c611d7" providerId="ADAL" clId="{82E3F51E-D71E-4EA3-910F-D6090850E56C}" dt="2024-05-30T18:34:11.899" v="150" actId="1076"/>
          <ac:spMkLst>
            <pc:docMk/>
            <pc:sldMk cId="1076500762" sldId="2147471789"/>
            <ac:spMk id="18" creationId="{D9FC4C2C-CD74-06B1-1707-B3584836B6FC}"/>
          </ac:spMkLst>
        </pc:spChg>
        <pc:spChg chg="add mod">
          <ac:chgData name="Alemnji, George" userId="a6bf465d-35ea-4b7f-aac4-e3f621c611d7" providerId="ADAL" clId="{82E3F51E-D71E-4EA3-910F-D6090850E56C}" dt="2024-05-30T18:37:13.030" v="156" actId="208"/>
          <ac:spMkLst>
            <pc:docMk/>
            <pc:sldMk cId="1076500762" sldId="2147471789"/>
            <ac:spMk id="20" creationId="{6E9A7FC3-8ADF-B589-24CA-ADA48FC22666}"/>
          </ac:spMkLst>
        </pc:spChg>
        <pc:picChg chg="add mod">
          <ac:chgData name="Alemnji, George" userId="a6bf465d-35ea-4b7f-aac4-e3f621c611d7" providerId="ADAL" clId="{82E3F51E-D71E-4EA3-910F-D6090850E56C}" dt="2024-05-30T18:24:15.493" v="23" actId="14100"/>
          <ac:picMkLst>
            <pc:docMk/>
            <pc:sldMk cId="1076500762" sldId="2147471789"/>
            <ac:picMk id="5" creationId="{A6290F06-08FF-FE73-F984-023044FA69EE}"/>
          </ac:picMkLst>
        </pc:picChg>
        <pc:picChg chg="del">
          <ac:chgData name="Alemnji, George" userId="a6bf465d-35ea-4b7f-aac4-e3f621c611d7" providerId="ADAL" clId="{82E3F51E-D71E-4EA3-910F-D6090850E56C}" dt="2024-05-30T18:22:04.614" v="3" actId="478"/>
          <ac:picMkLst>
            <pc:docMk/>
            <pc:sldMk cId="1076500762" sldId="2147471789"/>
            <ac:picMk id="8" creationId="{F0576E58-4AE8-05B4-FBF4-51BFFF32B454}"/>
          </ac:picMkLst>
        </pc:picChg>
        <pc:picChg chg="add mod">
          <ac:chgData name="Alemnji, George" userId="a6bf465d-35ea-4b7f-aac4-e3f621c611d7" providerId="ADAL" clId="{82E3F51E-D71E-4EA3-910F-D6090850E56C}" dt="2024-05-30T18:24:02.721" v="22" actId="14100"/>
          <ac:picMkLst>
            <pc:docMk/>
            <pc:sldMk cId="1076500762" sldId="2147471789"/>
            <ac:picMk id="9" creationId="{37FD504F-EACE-EEB3-2FC6-4E269E28220C}"/>
          </ac:picMkLst>
        </pc:picChg>
        <pc:picChg chg="add mod">
          <ac:chgData name="Alemnji, George" userId="a6bf465d-35ea-4b7f-aac4-e3f621c611d7" providerId="ADAL" clId="{82E3F51E-D71E-4EA3-910F-D6090850E56C}" dt="2024-05-30T18:33:55.987" v="147" actId="14100"/>
          <ac:picMkLst>
            <pc:docMk/>
            <pc:sldMk cId="1076500762" sldId="2147471789"/>
            <ac:picMk id="12" creationId="{5C12B5DD-AB99-A474-4406-824799681FD0}"/>
          </ac:picMkLst>
        </pc:picChg>
      </pc:sldChg>
      <pc:sldChg chg="addSp delSp modSp add mod">
        <pc:chgData name="Alemnji, George" userId="a6bf465d-35ea-4b7f-aac4-e3f621c611d7" providerId="ADAL" clId="{82E3F51E-D71E-4EA3-910F-D6090850E56C}" dt="2024-06-01T13:28:11.551" v="193"/>
        <pc:sldMkLst>
          <pc:docMk/>
          <pc:sldMk cId="1172458512" sldId="2147471790"/>
        </pc:sldMkLst>
        <pc:spChg chg="del">
          <ac:chgData name="Alemnji, George" userId="a6bf465d-35ea-4b7f-aac4-e3f621c611d7" providerId="ADAL" clId="{82E3F51E-D71E-4EA3-910F-D6090850E56C}" dt="2024-06-01T13:27:53.386" v="191" actId="478"/>
          <ac:spMkLst>
            <pc:docMk/>
            <pc:sldMk cId="1172458512" sldId="2147471790"/>
            <ac:spMk id="2" creationId="{5290AE03-960F-F232-DDB8-2EA41A7B98F3}"/>
          </ac:spMkLst>
        </pc:spChg>
        <pc:picChg chg="del">
          <ac:chgData name="Alemnji, George" userId="a6bf465d-35ea-4b7f-aac4-e3f621c611d7" providerId="ADAL" clId="{82E3F51E-D71E-4EA3-910F-D6090850E56C}" dt="2024-06-01T13:27:56.262" v="192" actId="478"/>
          <ac:picMkLst>
            <pc:docMk/>
            <pc:sldMk cId="1172458512" sldId="2147471790"/>
            <ac:picMk id="3" creationId="{0AB015EF-0FC2-A6DB-8CE4-9F683C5FA080}"/>
          </ac:picMkLst>
        </pc:picChg>
        <pc:picChg chg="add mod">
          <ac:chgData name="Alemnji, George" userId="a6bf465d-35ea-4b7f-aac4-e3f621c611d7" providerId="ADAL" clId="{82E3F51E-D71E-4EA3-910F-D6090850E56C}" dt="2024-06-01T13:28:11.551" v="193"/>
          <ac:picMkLst>
            <pc:docMk/>
            <pc:sldMk cId="1172458512" sldId="2147471790"/>
            <ac:picMk id="4" creationId="{FE28DDFF-AE61-99FE-33F8-AC2552911472}"/>
          </ac:picMkLst>
        </pc:picChg>
        <pc:picChg chg="del">
          <ac:chgData name="Alemnji, George" userId="a6bf465d-35ea-4b7f-aac4-e3f621c611d7" providerId="ADAL" clId="{82E3F51E-D71E-4EA3-910F-D6090850E56C}" dt="2024-06-01T13:27:49.470" v="190" actId="478"/>
          <ac:picMkLst>
            <pc:docMk/>
            <pc:sldMk cId="1172458512" sldId="2147471790"/>
            <ac:picMk id="8" creationId="{D1463DE3-2554-84B8-C68B-7691B0174DF4}"/>
          </ac:picMkLst>
        </pc:picChg>
      </pc:sldChg>
    </pc:docChg>
  </pc:docChgLst>
</pc:chgInfo>
</file>

<file path=ppt/comments/modernComment_7FFFD186_3722075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7460B2D-22D6-431A-890D-AA48D533324B}" authorId="{E4952992-F7BC-8098-39FB-478636886678}" created="2024-05-23T22:38:07.582">
    <pc:sldMkLst xmlns:pc="http://schemas.microsoft.com/office/powerpoint/2013/main/command">
      <pc:docMk/>
      <pc:sldMk cId="924976988" sldId="2147471750"/>
    </pc:sldMkLst>
    <p188:txBody>
      <a:bodyPr/>
      <a:lstStyle/>
      <a:p>
        <a:r>
          <a:rPr lang="en-US"/>
          <a:t>Heavy on lab-based testing.  </a:t>
        </a:r>
      </a:p>
    </p188:txBody>
  </p188:cm>
</p188:cmLst>
</file>

<file path=ppt/comments/modernComment_7FFFD191_26A75A8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1DECA9E-0CF8-4DC8-8989-74D888E3805B}" authorId="{991DCBE9-EFA2-5F80-F214-E079DF527490}" created="2024-05-24T21:58:10.20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48501899" sldId="2147471761"/>
      <ac:picMk id="5" creationId="{30B0E69F-DE04-1F40-0E67-4ECDEA283FAD}"/>
    </ac:deMkLst>
    <p188:txBody>
      <a:bodyPr/>
      <a:lstStyle/>
      <a:p>
        <a:r>
          <a:rPr lang="en-US"/>
          <a:t>In the data quality rules graphic there is a typo. "Timeless" should be "Timeliness"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CEACA7-D2AF-3B41-BCAD-5A35C784C871}" type="doc">
      <dgm:prSet loTypeId="urn:microsoft.com/office/officeart/2009/3/layout/StepUpProcess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A51077-82EB-4542-8050-1F942D5A9DAF}" type="pres">
      <dgm:prSet presAssocID="{62CEACA7-D2AF-3B41-BCAD-5A35C784C871}" presName="rootnode" presStyleCnt="0">
        <dgm:presLayoutVars>
          <dgm:chMax/>
          <dgm:chPref/>
          <dgm:dir/>
          <dgm:animLvl val="lvl"/>
        </dgm:presLayoutVars>
      </dgm:prSet>
      <dgm:spPr/>
    </dgm:pt>
  </dgm:ptLst>
  <dgm:cxnLst>
    <dgm:cxn modelId="{74F009AB-36C8-3347-8650-9966E1374F0A}" type="presOf" srcId="{62CEACA7-D2AF-3B41-BCAD-5A35C784C871}" destId="{54A51077-82EB-4542-8050-1F942D5A9DAF}" srcOrd="0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D69380-360C-7646-BB28-7D7C3F440886}" type="doc">
      <dgm:prSet loTypeId="urn:microsoft.com/office/officeart/2005/8/layout/hProcess9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3CAA56-66A6-8746-BEF9-64FF1A59407B}">
      <dgm:prSet/>
      <dgm:spPr/>
      <dgm:t>
        <a:bodyPr/>
        <a:lstStyle/>
        <a:p>
          <a:r>
            <a:rPr lang="en-US" b="0" i="0" dirty="0"/>
            <a:t>2011                                                             2015                                                  2015 &amp; 2019                                                   2022</a:t>
          </a:r>
          <a:endParaRPr lang="en-US" dirty="0"/>
        </a:p>
      </dgm:t>
    </dgm:pt>
    <dgm:pt modelId="{90030EFB-3B32-E74B-B2EA-CAF53900AD3C}" type="parTrans" cxnId="{D4D47F59-0D2D-BA41-B235-449C601A1D12}">
      <dgm:prSet/>
      <dgm:spPr/>
      <dgm:t>
        <a:bodyPr/>
        <a:lstStyle/>
        <a:p>
          <a:endParaRPr lang="en-US"/>
        </a:p>
      </dgm:t>
    </dgm:pt>
    <dgm:pt modelId="{21AA6842-77AE-D240-82D5-E5B452F7ED54}" type="sibTrans" cxnId="{D4D47F59-0D2D-BA41-B235-449C601A1D12}">
      <dgm:prSet/>
      <dgm:spPr/>
      <dgm:t>
        <a:bodyPr/>
        <a:lstStyle/>
        <a:p>
          <a:endParaRPr lang="en-US"/>
        </a:p>
      </dgm:t>
    </dgm:pt>
    <dgm:pt modelId="{33190B5C-2BDC-5749-B9D7-A4326D22E42B}" type="pres">
      <dgm:prSet presAssocID="{AAD69380-360C-7646-BB28-7D7C3F440886}" presName="CompostProcess" presStyleCnt="0">
        <dgm:presLayoutVars>
          <dgm:dir/>
          <dgm:resizeHandles val="exact"/>
        </dgm:presLayoutVars>
      </dgm:prSet>
      <dgm:spPr/>
    </dgm:pt>
    <dgm:pt modelId="{B966617A-A544-7F4F-B0F2-1FFD778C1054}" type="pres">
      <dgm:prSet presAssocID="{AAD69380-360C-7646-BB28-7D7C3F440886}" presName="arrow" presStyleLbl="bgShp" presStyleIdx="0" presStyleCnt="1"/>
      <dgm:spPr/>
    </dgm:pt>
    <dgm:pt modelId="{338D4EEC-EEDB-EF4E-AA1C-210243088A14}" type="pres">
      <dgm:prSet presAssocID="{AAD69380-360C-7646-BB28-7D7C3F440886}" presName="linearProcess" presStyleCnt="0"/>
      <dgm:spPr/>
    </dgm:pt>
    <dgm:pt modelId="{2D3582B1-9E7E-534B-AF2D-068F2BE78E1E}" type="pres">
      <dgm:prSet presAssocID="{713CAA56-66A6-8746-BEF9-64FF1A59407B}" presName="textNode" presStyleLbl="node1" presStyleIdx="0" presStyleCnt="1" custScaleX="187086" custScaleY="169260">
        <dgm:presLayoutVars>
          <dgm:bulletEnabled val="1"/>
        </dgm:presLayoutVars>
      </dgm:prSet>
      <dgm:spPr/>
    </dgm:pt>
  </dgm:ptLst>
  <dgm:cxnLst>
    <dgm:cxn modelId="{E2187823-CEBA-D34B-B416-3F53965FB0B6}" type="presOf" srcId="{713CAA56-66A6-8746-BEF9-64FF1A59407B}" destId="{2D3582B1-9E7E-534B-AF2D-068F2BE78E1E}" srcOrd="0" destOrd="0" presId="urn:microsoft.com/office/officeart/2005/8/layout/hProcess9"/>
    <dgm:cxn modelId="{D4D47F59-0D2D-BA41-B235-449C601A1D12}" srcId="{AAD69380-360C-7646-BB28-7D7C3F440886}" destId="{713CAA56-66A6-8746-BEF9-64FF1A59407B}" srcOrd="0" destOrd="0" parTransId="{90030EFB-3B32-E74B-B2EA-CAF53900AD3C}" sibTransId="{21AA6842-77AE-D240-82D5-E5B452F7ED54}"/>
    <dgm:cxn modelId="{ED7751BA-B8C5-2245-86B3-FD661AFBBD37}" type="presOf" srcId="{AAD69380-360C-7646-BB28-7D7C3F440886}" destId="{33190B5C-2BDC-5749-B9D7-A4326D22E42B}" srcOrd="0" destOrd="0" presId="urn:microsoft.com/office/officeart/2005/8/layout/hProcess9"/>
    <dgm:cxn modelId="{0E250429-4B06-B245-AFA3-731080F21100}" type="presParOf" srcId="{33190B5C-2BDC-5749-B9D7-A4326D22E42B}" destId="{B966617A-A544-7F4F-B0F2-1FFD778C1054}" srcOrd="0" destOrd="0" presId="urn:microsoft.com/office/officeart/2005/8/layout/hProcess9"/>
    <dgm:cxn modelId="{B774F1F9-B898-F94F-BFD2-721EA041B234}" type="presParOf" srcId="{33190B5C-2BDC-5749-B9D7-A4326D22E42B}" destId="{338D4EEC-EEDB-EF4E-AA1C-210243088A14}" srcOrd="1" destOrd="0" presId="urn:microsoft.com/office/officeart/2005/8/layout/hProcess9"/>
    <dgm:cxn modelId="{F554E42F-3486-1947-92C5-9FC66B975760}" type="presParOf" srcId="{338D4EEC-EEDB-EF4E-AA1C-210243088A14}" destId="{2D3582B1-9E7E-534B-AF2D-068F2BE78E1E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212EBC-7D83-1B40-B481-D25A8E28168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81741A-15BD-544B-8185-AE45C1A75277}">
      <dgm:prSet/>
      <dgm:spPr/>
      <dgm:t>
        <a:bodyPr/>
        <a:lstStyle/>
        <a:p>
          <a:r>
            <a:rPr lang="en-US" b="0" i="0" dirty="0"/>
            <a:t>Guidelines and policies for QA and QI of HIV RT.</a:t>
          </a:r>
          <a:endParaRPr lang="en-US" dirty="0"/>
        </a:p>
      </dgm:t>
    </dgm:pt>
    <dgm:pt modelId="{B312FBBC-EA5D-3C4A-B6F8-5203EC571ABC}" type="parTrans" cxnId="{2DAE2505-9F9F-4A4A-BC46-3A6088B38762}">
      <dgm:prSet/>
      <dgm:spPr/>
      <dgm:t>
        <a:bodyPr/>
        <a:lstStyle/>
        <a:p>
          <a:endParaRPr lang="en-US"/>
        </a:p>
      </dgm:t>
    </dgm:pt>
    <dgm:pt modelId="{1B35BF3D-8F51-BF40-B6B6-23D67862D3DE}" type="sibTrans" cxnId="{2DAE2505-9F9F-4A4A-BC46-3A6088B38762}">
      <dgm:prSet/>
      <dgm:spPr/>
      <dgm:t>
        <a:bodyPr/>
        <a:lstStyle/>
        <a:p>
          <a:endParaRPr lang="en-US"/>
        </a:p>
      </dgm:t>
    </dgm:pt>
    <dgm:pt modelId="{3713EA89-7FD3-E74F-B686-1146451DEEA4}">
      <dgm:prSet/>
      <dgm:spPr/>
      <dgm:t>
        <a:bodyPr/>
        <a:lstStyle/>
        <a:p>
          <a:r>
            <a:rPr lang="en-US" b="0" i="0" dirty="0"/>
            <a:t>Certification program for testers and testing sites</a:t>
          </a:r>
          <a:endParaRPr lang="en-US" dirty="0"/>
        </a:p>
      </dgm:t>
    </dgm:pt>
    <dgm:pt modelId="{6093CAB3-B5F7-DA49-9825-02F6B69F81A2}" type="parTrans" cxnId="{A4E41C2F-AA35-F546-B11F-FBB4DFADA824}">
      <dgm:prSet/>
      <dgm:spPr/>
      <dgm:t>
        <a:bodyPr/>
        <a:lstStyle/>
        <a:p>
          <a:endParaRPr lang="en-US"/>
        </a:p>
      </dgm:t>
    </dgm:pt>
    <dgm:pt modelId="{7324884A-7868-184A-8A71-B3485C91585A}" type="sibTrans" cxnId="{A4E41C2F-AA35-F546-B11F-FBB4DFADA824}">
      <dgm:prSet/>
      <dgm:spPr/>
      <dgm:t>
        <a:bodyPr/>
        <a:lstStyle/>
        <a:p>
          <a:endParaRPr lang="en-US"/>
        </a:p>
      </dgm:t>
    </dgm:pt>
    <dgm:pt modelId="{079F1AE8-410B-6741-8347-59A40B18633B}">
      <dgm:prSet/>
      <dgm:spPr/>
      <dgm:t>
        <a:bodyPr/>
        <a:lstStyle/>
        <a:p>
          <a:r>
            <a:rPr lang="en-US" b="0" i="0" dirty="0"/>
            <a:t>Scaling up PT programs</a:t>
          </a:r>
          <a:endParaRPr lang="en-US" dirty="0"/>
        </a:p>
      </dgm:t>
    </dgm:pt>
    <dgm:pt modelId="{5099986B-D305-8344-8D11-C3E1356282D1}" type="parTrans" cxnId="{F9EEBFA2-4B49-B64B-93AC-AC11274239E5}">
      <dgm:prSet/>
      <dgm:spPr/>
      <dgm:t>
        <a:bodyPr/>
        <a:lstStyle/>
        <a:p>
          <a:endParaRPr lang="en-US"/>
        </a:p>
      </dgm:t>
    </dgm:pt>
    <dgm:pt modelId="{95A497CE-9536-B443-9F43-5CCC908B6FAF}" type="sibTrans" cxnId="{F9EEBFA2-4B49-B64B-93AC-AC11274239E5}">
      <dgm:prSet/>
      <dgm:spPr/>
      <dgm:t>
        <a:bodyPr/>
        <a:lstStyle/>
        <a:p>
          <a:endParaRPr lang="en-US"/>
        </a:p>
      </dgm:t>
    </dgm:pt>
    <dgm:pt modelId="{3FDB0BDC-1797-E645-B967-C0A4C283C047}">
      <dgm:prSet/>
      <dgm:spPr/>
      <dgm:t>
        <a:bodyPr/>
        <a:lstStyle/>
        <a:p>
          <a:r>
            <a:rPr lang="en-US" b="0" i="0" dirty="0"/>
            <a:t>Improving uptake of standardized HIV testing logbook</a:t>
          </a:r>
          <a:endParaRPr lang="en-US" dirty="0"/>
        </a:p>
      </dgm:t>
    </dgm:pt>
    <dgm:pt modelId="{31E431CE-B2A9-9E46-9D9D-E617CFB9C7B6}" type="parTrans" cxnId="{2E865A1B-E55E-3141-A174-2B1ECE760FF7}">
      <dgm:prSet/>
      <dgm:spPr/>
      <dgm:t>
        <a:bodyPr/>
        <a:lstStyle/>
        <a:p>
          <a:endParaRPr lang="en-US"/>
        </a:p>
      </dgm:t>
    </dgm:pt>
    <dgm:pt modelId="{40EAC17D-9877-B543-95F3-63F2560835B7}" type="sibTrans" cxnId="{2E865A1B-E55E-3141-A174-2B1ECE760FF7}">
      <dgm:prSet/>
      <dgm:spPr/>
      <dgm:t>
        <a:bodyPr/>
        <a:lstStyle/>
        <a:p>
          <a:endParaRPr lang="en-US"/>
        </a:p>
      </dgm:t>
    </dgm:pt>
    <dgm:pt modelId="{3DBE59DF-0F8A-1B4B-8CAE-94FEBF800275}">
      <dgm:prSet/>
      <dgm:spPr/>
      <dgm:t>
        <a:bodyPr/>
        <a:lstStyle/>
        <a:p>
          <a:r>
            <a:rPr lang="en-US" b="0" i="0" dirty="0"/>
            <a:t>Strengthening capacity to ensure the quality of rapid HIV test kits</a:t>
          </a:r>
          <a:endParaRPr lang="en-US" dirty="0"/>
        </a:p>
      </dgm:t>
    </dgm:pt>
    <dgm:pt modelId="{5A57750C-3120-4346-88ED-63A78F59085C}" type="parTrans" cxnId="{70412023-39D5-A847-A321-881C56B4873C}">
      <dgm:prSet/>
      <dgm:spPr/>
      <dgm:t>
        <a:bodyPr/>
        <a:lstStyle/>
        <a:p>
          <a:endParaRPr lang="en-US"/>
        </a:p>
      </dgm:t>
    </dgm:pt>
    <dgm:pt modelId="{2CC36238-AE78-404F-A0D6-01C19BAECDF7}" type="sibTrans" cxnId="{70412023-39D5-A847-A321-881C56B4873C}">
      <dgm:prSet/>
      <dgm:spPr/>
      <dgm:t>
        <a:bodyPr/>
        <a:lstStyle/>
        <a:p>
          <a:endParaRPr lang="en-US"/>
        </a:p>
      </dgm:t>
    </dgm:pt>
    <dgm:pt modelId="{4078F8E9-2488-7F4E-9787-9EB1EBF26131}" type="pres">
      <dgm:prSet presAssocID="{3B212EBC-7D83-1B40-B481-D25A8E281684}" presName="compositeShape" presStyleCnt="0">
        <dgm:presLayoutVars>
          <dgm:chMax val="7"/>
          <dgm:dir/>
          <dgm:resizeHandles val="exact"/>
        </dgm:presLayoutVars>
      </dgm:prSet>
      <dgm:spPr/>
    </dgm:pt>
    <dgm:pt modelId="{76F0C8B4-0898-8140-9EEF-AB5D99B01DBE}" type="pres">
      <dgm:prSet presAssocID="{FF81741A-15BD-544B-8185-AE45C1A75277}" presName="circ1" presStyleLbl="vennNode1" presStyleIdx="0" presStyleCnt="5"/>
      <dgm:spPr/>
    </dgm:pt>
    <dgm:pt modelId="{09A60E23-CEAD-3842-883F-F69048DFF857}" type="pres">
      <dgm:prSet presAssocID="{FF81741A-15BD-544B-8185-AE45C1A75277}" presName="circ1Tx" presStyleLbl="revTx" presStyleIdx="0" presStyleCnt="0" custScaleX="136739" custScaleY="108679">
        <dgm:presLayoutVars>
          <dgm:chMax val="0"/>
          <dgm:chPref val="0"/>
          <dgm:bulletEnabled val="1"/>
        </dgm:presLayoutVars>
      </dgm:prSet>
      <dgm:spPr/>
    </dgm:pt>
    <dgm:pt modelId="{9243DD48-FA79-5144-89F9-83263DDEC517}" type="pres">
      <dgm:prSet presAssocID="{3713EA89-7FD3-E74F-B686-1146451DEEA4}" presName="circ2" presStyleLbl="vennNode1" presStyleIdx="1" presStyleCnt="5"/>
      <dgm:spPr/>
    </dgm:pt>
    <dgm:pt modelId="{11BD53A0-DF20-D24E-82D8-32AE73AE0CB0}" type="pres">
      <dgm:prSet presAssocID="{3713EA89-7FD3-E74F-B686-1146451DEEA4}" presName="circ2Tx" presStyleLbl="revTx" presStyleIdx="0" presStyleCnt="0" custScaleX="135935" custScaleY="111953">
        <dgm:presLayoutVars>
          <dgm:chMax val="0"/>
          <dgm:chPref val="0"/>
          <dgm:bulletEnabled val="1"/>
        </dgm:presLayoutVars>
      </dgm:prSet>
      <dgm:spPr/>
    </dgm:pt>
    <dgm:pt modelId="{A6F6B844-2DF1-1D41-AF3C-23740D52CF64}" type="pres">
      <dgm:prSet presAssocID="{079F1AE8-410B-6741-8347-59A40B18633B}" presName="circ3" presStyleLbl="vennNode1" presStyleIdx="2" presStyleCnt="5"/>
      <dgm:spPr/>
    </dgm:pt>
    <dgm:pt modelId="{3CEB3BEE-53A2-AE41-8538-D0A60B185863}" type="pres">
      <dgm:prSet presAssocID="{079F1AE8-410B-6741-8347-59A40B18633B}" presName="circ3Tx" presStyleLbl="revTx" presStyleIdx="0" presStyleCnt="0" custScaleX="134700" custScaleY="122402">
        <dgm:presLayoutVars>
          <dgm:chMax val="0"/>
          <dgm:chPref val="0"/>
          <dgm:bulletEnabled val="1"/>
        </dgm:presLayoutVars>
      </dgm:prSet>
      <dgm:spPr/>
    </dgm:pt>
    <dgm:pt modelId="{1A1CFC2F-8FAF-0341-AB1B-4B20192B4F0C}" type="pres">
      <dgm:prSet presAssocID="{3FDB0BDC-1797-E645-B967-C0A4C283C047}" presName="circ4" presStyleLbl="vennNode1" presStyleIdx="3" presStyleCnt="5"/>
      <dgm:spPr/>
    </dgm:pt>
    <dgm:pt modelId="{DAC0B14A-4C21-0E48-9EA9-710305118E39}" type="pres">
      <dgm:prSet presAssocID="{3FDB0BDC-1797-E645-B967-C0A4C283C047}" presName="circ4Tx" presStyleLbl="revTx" presStyleIdx="0" presStyleCnt="0" custScaleX="129909" custScaleY="117686">
        <dgm:presLayoutVars>
          <dgm:chMax val="0"/>
          <dgm:chPref val="0"/>
          <dgm:bulletEnabled val="1"/>
        </dgm:presLayoutVars>
      </dgm:prSet>
      <dgm:spPr/>
    </dgm:pt>
    <dgm:pt modelId="{F9CFCF29-D06D-6745-A429-43A2E3E199C4}" type="pres">
      <dgm:prSet presAssocID="{3DBE59DF-0F8A-1B4B-8CAE-94FEBF800275}" presName="circ5" presStyleLbl="vennNode1" presStyleIdx="4" presStyleCnt="5"/>
      <dgm:spPr/>
    </dgm:pt>
    <dgm:pt modelId="{945F814E-B6B2-B440-869B-AB5C08B0F8A4}" type="pres">
      <dgm:prSet presAssocID="{3DBE59DF-0F8A-1B4B-8CAE-94FEBF800275}" presName="circ5Tx" presStyleLbl="revTx" presStyleIdx="0" presStyleCnt="0" custScaleX="126548" custScaleY="136325">
        <dgm:presLayoutVars>
          <dgm:chMax val="0"/>
          <dgm:chPref val="0"/>
          <dgm:bulletEnabled val="1"/>
        </dgm:presLayoutVars>
      </dgm:prSet>
      <dgm:spPr/>
    </dgm:pt>
  </dgm:ptLst>
  <dgm:cxnLst>
    <dgm:cxn modelId="{2DAE2505-9F9F-4A4A-BC46-3A6088B38762}" srcId="{3B212EBC-7D83-1B40-B481-D25A8E281684}" destId="{FF81741A-15BD-544B-8185-AE45C1A75277}" srcOrd="0" destOrd="0" parTransId="{B312FBBC-EA5D-3C4A-B6F8-5203EC571ABC}" sibTransId="{1B35BF3D-8F51-BF40-B6B6-23D67862D3DE}"/>
    <dgm:cxn modelId="{877C840A-6FCD-C242-B1B7-F2B351D4C13A}" type="presOf" srcId="{3DBE59DF-0F8A-1B4B-8CAE-94FEBF800275}" destId="{945F814E-B6B2-B440-869B-AB5C08B0F8A4}" srcOrd="0" destOrd="0" presId="urn:microsoft.com/office/officeart/2005/8/layout/venn1"/>
    <dgm:cxn modelId="{131F070C-F65E-6749-8C40-ED9E4CFC848F}" type="presOf" srcId="{3713EA89-7FD3-E74F-B686-1146451DEEA4}" destId="{11BD53A0-DF20-D24E-82D8-32AE73AE0CB0}" srcOrd="0" destOrd="0" presId="urn:microsoft.com/office/officeart/2005/8/layout/venn1"/>
    <dgm:cxn modelId="{2E865A1B-E55E-3141-A174-2B1ECE760FF7}" srcId="{3B212EBC-7D83-1B40-B481-D25A8E281684}" destId="{3FDB0BDC-1797-E645-B967-C0A4C283C047}" srcOrd="3" destOrd="0" parTransId="{31E431CE-B2A9-9E46-9D9D-E617CFB9C7B6}" sibTransId="{40EAC17D-9877-B543-95F3-63F2560835B7}"/>
    <dgm:cxn modelId="{70412023-39D5-A847-A321-881C56B4873C}" srcId="{3B212EBC-7D83-1B40-B481-D25A8E281684}" destId="{3DBE59DF-0F8A-1B4B-8CAE-94FEBF800275}" srcOrd="4" destOrd="0" parTransId="{5A57750C-3120-4346-88ED-63A78F59085C}" sibTransId="{2CC36238-AE78-404F-A0D6-01C19BAECDF7}"/>
    <dgm:cxn modelId="{A4E41C2F-AA35-F546-B11F-FBB4DFADA824}" srcId="{3B212EBC-7D83-1B40-B481-D25A8E281684}" destId="{3713EA89-7FD3-E74F-B686-1146451DEEA4}" srcOrd="1" destOrd="0" parTransId="{6093CAB3-B5F7-DA49-9825-02F6B69F81A2}" sibTransId="{7324884A-7868-184A-8A71-B3485C91585A}"/>
    <dgm:cxn modelId="{3C00E841-3149-1740-8F2D-4CB2FA4164C3}" type="presOf" srcId="{079F1AE8-410B-6741-8347-59A40B18633B}" destId="{3CEB3BEE-53A2-AE41-8538-D0A60B185863}" srcOrd="0" destOrd="0" presId="urn:microsoft.com/office/officeart/2005/8/layout/venn1"/>
    <dgm:cxn modelId="{EE03E856-8400-A247-80DF-D4BDE7391CA8}" type="presOf" srcId="{3B212EBC-7D83-1B40-B481-D25A8E281684}" destId="{4078F8E9-2488-7F4E-9787-9EB1EBF26131}" srcOrd="0" destOrd="0" presId="urn:microsoft.com/office/officeart/2005/8/layout/venn1"/>
    <dgm:cxn modelId="{76B0D082-3FB5-5446-85B9-84CB5AA0BEE3}" type="presOf" srcId="{FF81741A-15BD-544B-8185-AE45C1A75277}" destId="{09A60E23-CEAD-3842-883F-F69048DFF857}" srcOrd="0" destOrd="0" presId="urn:microsoft.com/office/officeart/2005/8/layout/venn1"/>
    <dgm:cxn modelId="{F9EEBFA2-4B49-B64B-93AC-AC11274239E5}" srcId="{3B212EBC-7D83-1B40-B481-D25A8E281684}" destId="{079F1AE8-410B-6741-8347-59A40B18633B}" srcOrd="2" destOrd="0" parTransId="{5099986B-D305-8344-8D11-C3E1356282D1}" sibTransId="{95A497CE-9536-B443-9F43-5CCC908B6FAF}"/>
    <dgm:cxn modelId="{5BF332EA-D6E6-3845-BCCF-707E121B3F6B}" type="presOf" srcId="{3FDB0BDC-1797-E645-B967-C0A4C283C047}" destId="{DAC0B14A-4C21-0E48-9EA9-710305118E39}" srcOrd="0" destOrd="0" presId="urn:microsoft.com/office/officeart/2005/8/layout/venn1"/>
    <dgm:cxn modelId="{CA19FC8F-265E-2743-881A-DBEC7D4066E7}" type="presParOf" srcId="{4078F8E9-2488-7F4E-9787-9EB1EBF26131}" destId="{76F0C8B4-0898-8140-9EEF-AB5D99B01DBE}" srcOrd="0" destOrd="0" presId="urn:microsoft.com/office/officeart/2005/8/layout/venn1"/>
    <dgm:cxn modelId="{7508D054-F984-1246-99F3-3EEB0D2BE289}" type="presParOf" srcId="{4078F8E9-2488-7F4E-9787-9EB1EBF26131}" destId="{09A60E23-CEAD-3842-883F-F69048DFF857}" srcOrd="1" destOrd="0" presId="urn:microsoft.com/office/officeart/2005/8/layout/venn1"/>
    <dgm:cxn modelId="{EAD5DEA6-427C-A246-B1FC-FE265889D357}" type="presParOf" srcId="{4078F8E9-2488-7F4E-9787-9EB1EBF26131}" destId="{9243DD48-FA79-5144-89F9-83263DDEC517}" srcOrd="2" destOrd="0" presId="urn:microsoft.com/office/officeart/2005/8/layout/venn1"/>
    <dgm:cxn modelId="{171DE53F-FBFC-E14C-AFF2-9A7E76945188}" type="presParOf" srcId="{4078F8E9-2488-7F4E-9787-9EB1EBF26131}" destId="{11BD53A0-DF20-D24E-82D8-32AE73AE0CB0}" srcOrd="3" destOrd="0" presId="urn:microsoft.com/office/officeart/2005/8/layout/venn1"/>
    <dgm:cxn modelId="{EEFF0C80-AF54-E84E-B316-CA695C33CB84}" type="presParOf" srcId="{4078F8E9-2488-7F4E-9787-9EB1EBF26131}" destId="{A6F6B844-2DF1-1D41-AF3C-23740D52CF64}" srcOrd="4" destOrd="0" presId="urn:microsoft.com/office/officeart/2005/8/layout/venn1"/>
    <dgm:cxn modelId="{9228A181-E46D-4E4A-9891-F7FBFAA050A2}" type="presParOf" srcId="{4078F8E9-2488-7F4E-9787-9EB1EBF26131}" destId="{3CEB3BEE-53A2-AE41-8538-D0A60B185863}" srcOrd="5" destOrd="0" presId="urn:microsoft.com/office/officeart/2005/8/layout/venn1"/>
    <dgm:cxn modelId="{36FF5E7F-5B9F-8249-88BE-7A8216EB3994}" type="presParOf" srcId="{4078F8E9-2488-7F4E-9787-9EB1EBF26131}" destId="{1A1CFC2F-8FAF-0341-AB1B-4B20192B4F0C}" srcOrd="6" destOrd="0" presId="urn:microsoft.com/office/officeart/2005/8/layout/venn1"/>
    <dgm:cxn modelId="{C383AE8A-3B6E-FC4F-8E22-BB30F7D9468E}" type="presParOf" srcId="{4078F8E9-2488-7F4E-9787-9EB1EBF26131}" destId="{DAC0B14A-4C21-0E48-9EA9-710305118E39}" srcOrd="7" destOrd="0" presId="urn:microsoft.com/office/officeart/2005/8/layout/venn1"/>
    <dgm:cxn modelId="{E696324D-40B2-6240-A9ED-B0A9FB5BC15B}" type="presParOf" srcId="{4078F8E9-2488-7F4E-9787-9EB1EBF26131}" destId="{F9CFCF29-D06D-6745-A429-43A2E3E199C4}" srcOrd="8" destOrd="0" presId="urn:microsoft.com/office/officeart/2005/8/layout/venn1"/>
    <dgm:cxn modelId="{C06A942A-D8C8-FC4B-92AC-F43AB6C2E8EA}" type="presParOf" srcId="{4078F8E9-2488-7F4E-9787-9EB1EBF26131}" destId="{945F814E-B6B2-B440-869B-AB5C08B0F8A4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6617A-A544-7F4F-B0F2-1FFD778C1054}">
      <dsp:nvSpPr>
        <dsp:cNvPr id="0" name=""/>
        <dsp:cNvSpPr/>
      </dsp:nvSpPr>
      <dsp:spPr>
        <a:xfrm>
          <a:off x="796603" y="0"/>
          <a:ext cx="9028173" cy="45027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582B1-9E7E-534B-AF2D-068F2BE78E1E}">
      <dsp:nvSpPr>
        <dsp:cNvPr id="0" name=""/>
        <dsp:cNvSpPr/>
      </dsp:nvSpPr>
      <dsp:spPr>
        <a:xfrm>
          <a:off x="3317" y="72710"/>
          <a:ext cx="10614745" cy="3048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2011                                                             2015                                                  2015 &amp; 2019                                                   2022</a:t>
          </a:r>
          <a:endParaRPr lang="en-US" sz="1300" kern="1200" dirty="0"/>
        </a:p>
      </dsp:txBody>
      <dsp:txXfrm>
        <a:off x="18199" y="87592"/>
        <a:ext cx="10584981" cy="275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0C8B4-0898-8140-9EEF-AB5D99B01DBE}">
      <dsp:nvSpPr>
        <dsp:cNvPr id="0" name=""/>
        <dsp:cNvSpPr/>
      </dsp:nvSpPr>
      <dsp:spPr>
        <a:xfrm>
          <a:off x="2581369" y="701228"/>
          <a:ext cx="889827" cy="8898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9A60E23-CEAD-3842-883F-F69048DFF857}">
      <dsp:nvSpPr>
        <dsp:cNvPr id="0" name=""/>
        <dsp:cNvSpPr/>
      </dsp:nvSpPr>
      <dsp:spPr>
        <a:xfrm>
          <a:off x="2320573" y="-49271"/>
          <a:ext cx="1411419" cy="64930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Guidelines and policies for QA and QI of HIV RT.</a:t>
          </a:r>
          <a:endParaRPr lang="en-US" sz="1100" kern="1200" dirty="0"/>
        </a:p>
      </dsp:txBody>
      <dsp:txXfrm>
        <a:off x="2320573" y="-49271"/>
        <a:ext cx="1411419" cy="649308"/>
      </dsp:txXfrm>
    </dsp:sp>
    <dsp:sp modelId="{9243DD48-FA79-5144-89F9-83263DDEC517}">
      <dsp:nvSpPr>
        <dsp:cNvPr id="0" name=""/>
        <dsp:cNvSpPr/>
      </dsp:nvSpPr>
      <dsp:spPr>
        <a:xfrm>
          <a:off x="2919859" y="947075"/>
          <a:ext cx="889827" cy="8898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1BD53A0-DF20-D24E-82D8-32AE73AE0CB0}">
      <dsp:nvSpPr>
        <dsp:cNvPr id="0" name=""/>
        <dsp:cNvSpPr/>
      </dsp:nvSpPr>
      <dsp:spPr>
        <a:xfrm>
          <a:off x="3714241" y="726041"/>
          <a:ext cx="1257969" cy="7257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Certification program for testers and testing sites</a:t>
          </a:r>
          <a:endParaRPr lang="en-US" sz="1100" kern="1200" dirty="0"/>
        </a:p>
      </dsp:txBody>
      <dsp:txXfrm>
        <a:off x="3714241" y="726041"/>
        <a:ext cx="1257969" cy="725794"/>
      </dsp:txXfrm>
    </dsp:sp>
    <dsp:sp modelId="{A6F6B844-2DF1-1D41-AF3C-23740D52CF64}">
      <dsp:nvSpPr>
        <dsp:cNvPr id="0" name=""/>
        <dsp:cNvSpPr/>
      </dsp:nvSpPr>
      <dsp:spPr>
        <a:xfrm>
          <a:off x="2790656" y="1345209"/>
          <a:ext cx="889827" cy="8898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CEB3BEE-53A2-AE41-8538-D0A60B185863}">
      <dsp:nvSpPr>
        <dsp:cNvPr id="0" name=""/>
        <dsp:cNvSpPr/>
      </dsp:nvSpPr>
      <dsp:spPr>
        <a:xfrm>
          <a:off x="3577583" y="1798099"/>
          <a:ext cx="1246540" cy="79353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Scaling up PT programs</a:t>
          </a:r>
          <a:endParaRPr lang="en-US" sz="1100" kern="1200" dirty="0"/>
        </a:p>
      </dsp:txBody>
      <dsp:txXfrm>
        <a:off x="3577583" y="1798099"/>
        <a:ext cx="1246540" cy="793535"/>
      </dsp:txXfrm>
    </dsp:sp>
    <dsp:sp modelId="{1A1CFC2F-8FAF-0341-AB1B-4B20192B4F0C}">
      <dsp:nvSpPr>
        <dsp:cNvPr id="0" name=""/>
        <dsp:cNvSpPr/>
      </dsp:nvSpPr>
      <dsp:spPr>
        <a:xfrm>
          <a:off x="2372081" y="1345209"/>
          <a:ext cx="889827" cy="8898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AC0B14A-4C21-0E48-9EA9-710305118E39}">
      <dsp:nvSpPr>
        <dsp:cNvPr id="0" name=""/>
        <dsp:cNvSpPr/>
      </dsp:nvSpPr>
      <dsp:spPr>
        <a:xfrm>
          <a:off x="1250608" y="1813386"/>
          <a:ext cx="1202204" cy="76296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/>
            <a:t>Improving uptake of standardized HIV testing logbook</a:t>
          </a:r>
          <a:endParaRPr lang="en-US" sz="1000" kern="1200" dirty="0"/>
        </a:p>
      </dsp:txBody>
      <dsp:txXfrm>
        <a:off x="1250608" y="1813386"/>
        <a:ext cx="1202204" cy="762961"/>
      </dsp:txXfrm>
    </dsp:sp>
    <dsp:sp modelId="{F9CFCF29-D06D-6745-A429-43A2E3E199C4}">
      <dsp:nvSpPr>
        <dsp:cNvPr id="0" name=""/>
        <dsp:cNvSpPr/>
      </dsp:nvSpPr>
      <dsp:spPr>
        <a:xfrm>
          <a:off x="2242878" y="947075"/>
          <a:ext cx="889827" cy="8898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45F814E-B6B2-B440-869B-AB5C08B0F8A4}">
      <dsp:nvSpPr>
        <dsp:cNvPr id="0" name=""/>
        <dsp:cNvSpPr/>
      </dsp:nvSpPr>
      <dsp:spPr>
        <a:xfrm>
          <a:off x="1123788" y="647039"/>
          <a:ext cx="1171100" cy="88379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/>
            <a:t>Strengthening capacity to ensure the quality of rapid HIV test kits</a:t>
          </a:r>
          <a:endParaRPr lang="en-US" sz="1000" kern="1200" dirty="0"/>
        </a:p>
      </dsp:txBody>
      <dsp:txXfrm>
        <a:off x="1123788" y="647039"/>
        <a:ext cx="1171100" cy="883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BABC3-6A33-4FB2-8279-C10337D15543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A1C19-419C-4FC1-9F02-D690BA0F3D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14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FDE03-B869-425E-88F9-5FFA391B1530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AB78A-7831-4A62-AB22-77EAE70E2E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441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7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48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87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845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1)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 designed for laboratory technicians, nurses, and counselors at test sites. It provides them with the knowledge and skills to perform HIV rapid tests accurately and reliably in a safe and professional manner. The training package includes a trainer's guide, participant's manual, CD of all files, training video/DVD, job aides, and curriculum posters.</a:t>
            </a:r>
            <a:endParaRPr dirty="0"/>
          </a:p>
        </p:txBody>
      </p:sp>
      <p:sp>
        <p:nvSpPr>
          <p:cNvPr id="111" name="Google Shape;11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here we have QI rather than QMS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577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orld BG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4727DA-7E5E-975D-665E-7E663EFAE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22096" r="21699" b="2809"/>
          <a:stretch/>
        </p:blipFill>
        <p:spPr>
          <a:xfrm>
            <a:off x="-416257" y="-395787"/>
            <a:ext cx="13024513" cy="7915703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374424" y="3996274"/>
            <a:ext cx="11443153" cy="4247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74423" y="2448500"/>
            <a:ext cx="11443155" cy="15730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825E2FE-9228-C523-C20A-468B550A9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2683" y="6051717"/>
            <a:ext cx="11266635" cy="3416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734F37F6-ECAF-1E91-E62B-AAD12E315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94" y="743572"/>
            <a:ext cx="3474720" cy="1083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5A83CF-1DC4-9558-71A9-753A7A16E3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180" y="821180"/>
            <a:ext cx="4033328" cy="96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9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ran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6661403-F99C-E601-3BED-433F9BFA8C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674A2-944E-0A06-8C1A-992586ACA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0D00D1-F1C5-F77A-64AE-4E9603063B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CD505DA-5960-B493-F1D4-3AB3CF134D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82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 Header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43A5A1-B41C-C1B0-72E9-C07D3BF00340}"/>
              </a:ext>
            </a:extLst>
          </p:cNvPr>
          <p:cNvCxnSpPr>
            <a:cxnSpLocks/>
          </p:cNvCxnSpPr>
          <p:nvPr userDrawn="1"/>
        </p:nvCxnSpPr>
        <p:spPr>
          <a:xfrm>
            <a:off x="0" y="1052129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5D0C38F-8FB5-4F7A-F5BA-4EDB3E8284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9100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59C1E-92FD-4157-50BB-CBC47B6FEC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A0266-E3AF-7C84-031A-4E93478111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48A6875-D3D2-78C8-FA16-3870A518C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8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5D0C38F-8FB5-4F7A-F5BA-4EDB3E8284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9100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2A05E0-442C-11DD-A127-7BE4B1013FEB}"/>
              </a:ext>
            </a:extLst>
          </p:cNvPr>
          <p:cNvGrpSpPr/>
          <p:nvPr userDrawn="1"/>
        </p:nvGrpSpPr>
        <p:grpSpPr>
          <a:xfrm>
            <a:off x="201076" y="6326909"/>
            <a:ext cx="3070775" cy="440264"/>
            <a:chOff x="201076" y="6326909"/>
            <a:chExt cx="3070775" cy="4402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D459C1E-92FD-4157-50BB-CBC47B6FEC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076" y="6343335"/>
              <a:ext cx="1592931" cy="38210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9A0266-E3AF-7C84-031A-4E93478111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1864792" y="6326909"/>
              <a:ext cx="1407059" cy="440264"/>
            </a:xfrm>
            <a:prstGeom prst="rect">
              <a:avLst/>
            </a:prstGeom>
          </p:spPr>
        </p:pic>
      </p:grp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48A6875-D3D2-78C8-FA16-3870A518C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08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275950"/>
            <a:ext cx="11702071" cy="46724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3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 BG and World Ma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2F66B2-B19A-004D-5D67-7BA5E487A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25851" r="23897" b="9089"/>
          <a:stretch/>
        </p:blipFill>
        <p:spPr>
          <a:xfrm>
            <a:off x="-84221" y="0"/>
            <a:ext cx="12192000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5824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E0B475-BDBA-CE74-50DD-CC893F7097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01076" y="6336225"/>
            <a:ext cx="3072384" cy="430948"/>
            <a:chOff x="3291130" y="5891151"/>
            <a:chExt cx="5371608" cy="7534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88B1F8-AA5A-9160-0C46-2848523C5E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1130" y="5922685"/>
              <a:ext cx="2804870" cy="673787"/>
            </a:xfrm>
            <a:prstGeom prst="rect">
              <a:avLst/>
            </a:prstGeom>
          </p:spPr>
        </p:pic>
        <p:pic>
          <p:nvPicPr>
            <p:cNvPr id="2" name="Picture 1" descr="Text, logo&#10;&#10;Description automatically generated">
              <a:extLst>
                <a:ext uri="{FF2B5EF4-FFF2-40B4-BE49-F238E27FC236}">
                  <a16:creationId xmlns:a16="http://schemas.microsoft.com/office/drawing/2014/main" id="{70F3D138-EFC9-B935-B598-07255CE6F4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7" y="5891151"/>
              <a:ext cx="2416401" cy="753449"/>
            </a:xfrm>
            <a:prstGeom prst="rect">
              <a:avLst/>
            </a:prstGeom>
          </p:spPr>
        </p:pic>
      </p:grp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DB42480-8DE6-8EBB-58E3-4CB1FF4839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1" y="1617697"/>
            <a:ext cx="11600470" cy="46724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&gt;"/>
              <a:defRPr sz="2000"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619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Dark Blue">
    <p:bg>
      <p:bgPr>
        <a:gradFill flip="none" rotWithShape="1">
          <a:gsLst>
            <a:gs pos="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5D1CBB-52C6-0A57-AAC8-4A8F4C2AE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25851" r="23897" b="90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F9EA84-6A86-5B84-967B-032B9BA711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30" y="5922685"/>
            <a:ext cx="2804870" cy="673787"/>
          </a:xfrm>
          <a:prstGeom prst="rect">
            <a:avLst/>
          </a:prstGeom>
        </p:spPr>
      </p:pic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8DF5C48A-B26C-22EE-1B51-91C747A89B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37" y="5891151"/>
            <a:ext cx="2416401" cy="75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2F66B2-B19A-004D-5D67-7BA5E487A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25851" r="23897" b="9089"/>
          <a:stretch/>
        </p:blipFill>
        <p:spPr>
          <a:xfrm>
            <a:off x="-84221" y="0"/>
            <a:ext cx="12192000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88B1F8-AA5A-9160-0C46-2848523C5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30" y="5922685"/>
            <a:ext cx="2804870" cy="673787"/>
          </a:xfrm>
          <a:prstGeom prst="rect">
            <a:avLst/>
          </a:prstGeom>
        </p:spPr>
      </p:pic>
      <p:pic>
        <p:nvPicPr>
          <p:cNvPr id="2" name="Picture 1" descr="Text, logo&#10;&#10;Description automatically generated">
            <a:extLst>
              <a:ext uri="{FF2B5EF4-FFF2-40B4-BE49-F238E27FC236}">
                <a16:creationId xmlns:a16="http://schemas.microsoft.com/office/drawing/2014/main" id="{70F3D138-EFC9-B935-B598-07255CE6F4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37" y="5891151"/>
            <a:ext cx="2416401" cy="75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1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Red"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B2D5E1-D135-CBF0-5850-427D44685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25851" r="23897" b="90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4BAC1-B169-E332-A62D-8CE2213A35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30" y="5922685"/>
            <a:ext cx="2804870" cy="673787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4FE3E374-8973-5D92-C898-43AEC4188F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37" y="5891151"/>
            <a:ext cx="2416401" cy="75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Dark Blue_FA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F793F-B5A7-11BD-3128-610303DFC1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25851" r="23897" b="9089"/>
          <a:stretch/>
        </p:blipFill>
        <p:spPr>
          <a:xfrm>
            <a:off x="36095" y="0"/>
            <a:ext cx="12192000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6B3986-4376-1909-F092-4540CB708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30" y="5922685"/>
            <a:ext cx="2804870" cy="673787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6646C5CF-FC46-7675-9161-B7CD392FE7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37" y="5891151"/>
            <a:ext cx="2416401" cy="75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entered_Stacked Logo">
  <p:cSld name="Title_Centered_Stacked Logo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1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4" t="22096" r="21699" b="2809"/>
          <a:stretch/>
        </p:blipFill>
        <p:spPr>
          <a:xfrm>
            <a:off x="-416257" y="-395787"/>
            <a:ext cx="13024513" cy="7915703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1"/>
          <p:cNvSpPr txBox="1">
            <a:spLocks noGrp="1"/>
          </p:cNvSpPr>
          <p:nvPr>
            <p:ph type="body" idx="1"/>
          </p:nvPr>
        </p:nvSpPr>
        <p:spPr>
          <a:xfrm>
            <a:off x="462683" y="6188399"/>
            <a:ext cx="1126663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2"/>
          </p:nvPr>
        </p:nvSpPr>
        <p:spPr>
          <a:xfrm>
            <a:off x="374425" y="4304250"/>
            <a:ext cx="114431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title"/>
          </p:nvPr>
        </p:nvSpPr>
        <p:spPr>
          <a:xfrm>
            <a:off x="374423" y="3170706"/>
            <a:ext cx="11443155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46" name="Google Shape;46;p21" descr="A picture containing calendar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4637" y="355669"/>
            <a:ext cx="2082726" cy="2468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16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HIV Ribbon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CE0EAE9-3BBF-C070-C5B8-F0B8896BC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22096" r="21699" b="2809"/>
          <a:stretch/>
        </p:blipFill>
        <p:spPr>
          <a:xfrm>
            <a:off x="-416257" y="-395787"/>
            <a:ext cx="13024513" cy="791570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365733" y="0"/>
            <a:ext cx="3826267" cy="6858000"/>
          </a:xfrm>
          <a:prstGeom prst="rect">
            <a:avLst/>
          </a:prstGeom>
          <a:blipFill dpi="0" rotWithShape="1"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974" t="-1882" r="-16678" b="-164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89006359-3A21-FA3D-7EF7-9A90C8344A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2472" y="4089307"/>
            <a:ext cx="10881360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6">
            <a:extLst>
              <a:ext uri="{FF2B5EF4-FFF2-40B4-BE49-F238E27FC236}">
                <a16:creationId xmlns:a16="http://schemas.microsoft.com/office/drawing/2014/main" id="{12749465-A792-DC9C-1CA7-CE9ED9B9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16" y="2467667"/>
            <a:ext cx="10926756" cy="157307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9933E616-7233-1292-490A-7DEF588B64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471" y="5525952"/>
            <a:ext cx="10881360" cy="2215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34D299EA-28B1-F313-C21D-D48C6CE4A6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14" y="696795"/>
            <a:ext cx="3474720" cy="1083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AA1A80-5A23-3FA4-F30E-44B3B7CC67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774403"/>
            <a:ext cx="4033328" cy="96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entered_Foreign Audiences">
  <p:cSld name="Title_Centered_Foreign Audiences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22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4" t="22096" r="21699" b="2809"/>
          <a:stretch/>
        </p:blipFill>
        <p:spPr>
          <a:xfrm>
            <a:off x="-416257" y="-395787"/>
            <a:ext cx="13024513" cy="791570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2"/>
          <p:cNvSpPr txBox="1">
            <a:spLocks noGrp="1"/>
          </p:cNvSpPr>
          <p:nvPr>
            <p:ph type="body" idx="1"/>
          </p:nvPr>
        </p:nvSpPr>
        <p:spPr>
          <a:xfrm>
            <a:off x="374425" y="4211890"/>
            <a:ext cx="114431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374423" y="3078346"/>
            <a:ext cx="11443155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2"/>
          </p:nvPr>
        </p:nvSpPr>
        <p:spPr>
          <a:xfrm>
            <a:off x="462683" y="6188399"/>
            <a:ext cx="1126663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2" name="Google Shape;52;p22" descr="A picture containing text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555789"/>
            <a:ext cx="2743200" cy="1959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6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entered_Asia Region Logo">
  <p:cSld name="Title_Centered_Asia Region Logo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23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4" t="22096" r="21699" b="2809"/>
          <a:stretch/>
        </p:blipFill>
        <p:spPr>
          <a:xfrm>
            <a:off x="-416257" y="-395787"/>
            <a:ext cx="13024513" cy="791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3" descr="Diagram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0084" y="586885"/>
            <a:ext cx="2331832" cy="233183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374425" y="4211890"/>
            <a:ext cx="114431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title"/>
          </p:nvPr>
        </p:nvSpPr>
        <p:spPr>
          <a:xfrm>
            <a:off x="374423" y="3078346"/>
            <a:ext cx="11443155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body" idx="2"/>
          </p:nvPr>
        </p:nvSpPr>
        <p:spPr>
          <a:xfrm>
            <a:off x="462683" y="6188399"/>
            <a:ext cx="1126663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04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entered_West Africa Region Logo">
  <p:cSld name="Title_Centered_West Africa Region Logo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4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4" t="22096" r="21699" b="2809"/>
          <a:stretch/>
        </p:blipFill>
        <p:spPr>
          <a:xfrm>
            <a:off x="-416257" y="-395787"/>
            <a:ext cx="13024513" cy="791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0084" y="586885"/>
            <a:ext cx="2331832" cy="233183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4"/>
          <p:cNvSpPr txBox="1">
            <a:spLocks noGrp="1"/>
          </p:cNvSpPr>
          <p:nvPr>
            <p:ph type="body" idx="1"/>
          </p:nvPr>
        </p:nvSpPr>
        <p:spPr>
          <a:xfrm>
            <a:off x="374425" y="4211890"/>
            <a:ext cx="114431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title"/>
          </p:nvPr>
        </p:nvSpPr>
        <p:spPr>
          <a:xfrm>
            <a:off x="374423" y="3078346"/>
            <a:ext cx="11443155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2"/>
          </p:nvPr>
        </p:nvSpPr>
        <p:spPr>
          <a:xfrm>
            <a:off x="462683" y="6188399"/>
            <a:ext cx="1126663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5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entered_Western Hemisphere">
  <p:cSld name="Title_Centered_Western Hemisphere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25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4" t="22096" r="21699" b="2809"/>
          <a:stretch/>
        </p:blipFill>
        <p:spPr>
          <a:xfrm>
            <a:off x="-416257" y="-395787"/>
            <a:ext cx="13024513" cy="791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0084" y="586885"/>
            <a:ext cx="2331832" cy="2331832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374425" y="4211890"/>
            <a:ext cx="114431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374423" y="3078346"/>
            <a:ext cx="11443155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2"/>
          </p:nvPr>
        </p:nvSpPr>
        <p:spPr>
          <a:xfrm>
            <a:off x="462683" y="6188399"/>
            <a:ext cx="1126663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02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_Asia Region">
  <p:cSld name="Content_Dark Blue_Asia Reg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8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8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8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8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body" idx="3"/>
          </p:nvPr>
        </p:nvSpPr>
        <p:spPr>
          <a:xfrm>
            <a:off x="1197431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1" name="Google Shape;91;p28" descr="Diagram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15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_West Africa">
  <p:cSld name="Content_Dark Blue_West Africa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9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9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9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9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7" name="Google Shape;97;p2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9"/>
          <p:cNvSpPr txBox="1">
            <a:spLocks noGrp="1"/>
          </p:cNvSpPr>
          <p:nvPr>
            <p:ph type="body" idx="3"/>
          </p:nvPr>
        </p:nvSpPr>
        <p:spPr>
          <a:xfrm>
            <a:off x="1197431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18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_Western Hemisphere">
  <p:cSld name="Content_Dark Blue_Western Hemispher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0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0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30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0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4" name="Google Shape;104;p3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0"/>
          <p:cNvSpPr txBox="1">
            <a:spLocks noGrp="1"/>
          </p:cNvSpPr>
          <p:nvPr>
            <p:ph type="body" idx="3"/>
          </p:nvPr>
        </p:nvSpPr>
        <p:spPr>
          <a:xfrm>
            <a:off x="1197431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_Country Logo">
  <p:cSld name="Content_Dark Blue_Country Logo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1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1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31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1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31"/>
          <p:cNvSpPr txBox="1">
            <a:spLocks noGrp="1"/>
          </p:cNvSpPr>
          <p:nvPr>
            <p:ph type="body" idx="3"/>
          </p:nvPr>
        </p:nvSpPr>
        <p:spPr>
          <a:xfrm>
            <a:off x="1521539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2" name="Google Shape;112;p3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64" y="5874505"/>
            <a:ext cx="1221028" cy="834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1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_FA Logo">
  <p:cSld name="Content_Blue_FA Logo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2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2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32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2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32"/>
          <p:cNvSpPr txBox="1">
            <a:spLocks noGrp="1"/>
          </p:cNvSpPr>
          <p:nvPr>
            <p:ph type="body" idx="3"/>
          </p:nvPr>
        </p:nvSpPr>
        <p:spPr>
          <a:xfrm>
            <a:off x="1540012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9" name="Google Shape;119;p32" descr="A picture containing text, sign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64" y="5856033"/>
            <a:ext cx="1204691" cy="861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5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_Asia Region">
  <p:cSld name="Content_Blue_Asia Reg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3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3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33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3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33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6" name="Google Shape;126;p33" descr="Diagram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73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US Flag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374424" y="3968575"/>
            <a:ext cx="11443153" cy="4801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74423" y="2448500"/>
            <a:ext cx="11443155" cy="15730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825E2FE-9228-C523-C20A-468B550A9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2683" y="6051717"/>
            <a:ext cx="11266635" cy="3416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734F37F6-ECAF-1E91-E62B-AAD12E3159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94" y="743572"/>
            <a:ext cx="3474720" cy="1083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5A83CF-1DC4-9558-71A9-753A7A16E3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180" y="821180"/>
            <a:ext cx="4033328" cy="96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_West Africa">
  <p:cSld name="Content_Blue_West Africa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4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4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34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4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2" name="Google Shape;132;p3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4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_Western Hemisphere">
  <p:cSld name="Content_Blue_Western Hemispher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5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35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5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9" name="Google Shape;139;p3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5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3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Red Header">
  <p:cSld name="Content_Red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7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37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7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37"/>
          <p:cNvSpPr txBox="1">
            <a:spLocks noGrp="1"/>
          </p:cNvSpPr>
          <p:nvPr>
            <p:ph type="body" idx="3"/>
          </p:nvPr>
        </p:nvSpPr>
        <p:spPr>
          <a:xfrm>
            <a:off x="2546332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4" name="Google Shape;154;p3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604" y="6093624"/>
            <a:ext cx="2286000" cy="715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11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Red_FA Logo">
  <p:cSld name="Content_Red_FA Logo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8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8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p38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8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38"/>
          <p:cNvSpPr txBox="1">
            <a:spLocks noGrp="1"/>
          </p:cNvSpPr>
          <p:nvPr>
            <p:ph type="body" idx="3"/>
          </p:nvPr>
        </p:nvSpPr>
        <p:spPr>
          <a:xfrm>
            <a:off x="1540012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1" name="Google Shape;161;p38" descr="A picture containing text, sign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64" y="5856033"/>
            <a:ext cx="1204691" cy="861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61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Red_Asia Region">
  <p:cSld name="Content_Red_Asia Reg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9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39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9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39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8" name="Google Shape;168;p39" descr="Diagram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8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_Red_West Africa">
  <p:cSld name="1_Content_Red_West Africa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0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0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40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0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4" name="Google Shape;174;p4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0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98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Red_Western Hemisphere">
  <p:cSld name="Content_Red_Western Hemispher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1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1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41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41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1" name="Google Shape;181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41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0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Red_Country Logo">
  <p:cSld name="Content_Red_Country Logo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2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42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2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42"/>
          <p:cNvSpPr txBox="1">
            <a:spLocks noGrp="1"/>
          </p:cNvSpPr>
          <p:nvPr>
            <p:ph type="body" idx="3"/>
          </p:nvPr>
        </p:nvSpPr>
        <p:spPr>
          <a:xfrm>
            <a:off x="1521539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9" name="Google Shape;189;p4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64" y="5874505"/>
            <a:ext cx="1221028" cy="834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6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Header Line">
  <p:cSld name="Content_Blue Header Line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3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43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" name="Google Shape;193;p43"/>
          <p:cNvCxnSpPr/>
          <p:nvPr/>
        </p:nvCxnSpPr>
        <p:spPr>
          <a:xfrm>
            <a:off x="0" y="1052129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" name="Google Shape;194;p43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91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43"/>
          <p:cNvSpPr txBox="1">
            <a:spLocks noGrp="1"/>
          </p:cNvSpPr>
          <p:nvPr>
            <p:ph type="body" idx="3"/>
          </p:nvPr>
        </p:nvSpPr>
        <p:spPr>
          <a:xfrm>
            <a:off x="2546332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6" name="Google Shape;196;p4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604" y="6093624"/>
            <a:ext cx="2286000" cy="715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45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Header Line_FA">
  <p:cSld name="Content_Blue Header Line_FA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4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4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00" name="Google Shape;200;p44"/>
          <p:cNvCxnSpPr/>
          <p:nvPr/>
        </p:nvCxnSpPr>
        <p:spPr>
          <a:xfrm>
            <a:off x="0" y="1052129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1" name="Google Shape;201;p44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44"/>
          <p:cNvSpPr txBox="1">
            <a:spLocks noGrp="1"/>
          </p:cNvSpPr>
          <p:nvPr>
            <p:ph type="body" idx="3"/>
          </p:nvPr>
        </p:nvSpPr>
        <p:spPr>
          <a:xfrm>
            <a:off x="1540012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3" name="Google Shape;203;p44" descr="A picture containing text, sign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64" y="5856033"/>
            <a:ext cx="1204691" cy="861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57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orld Map Dots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4727DA-7E5E-975D-665E-7E663EFAEF1B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r="3711"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374424" y="3968575"/>
            <a:ext cx="11443153" cy="4801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74423" y="2448500"/>
            <a:ext cx="11443155" cy="15730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825E2FE-9228-C523-C20A-468B550A9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2683" y="6051717"/>
            <a:ext cx="11266635" cy="3416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734F37F6-ECAF-1E91-E62B-AAD12E315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94" y="743572"/>
            <a:ext cx="3474720" cy="1083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5A83CF-1DC4-9558-71A9-753A7A16E3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180" y="821180"/>
            <a:ext cx="4033328" cy="96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3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Line_Country Logo">
  <p:cSld name="Content_Blue Line_Country Logo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5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5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07" name="Google Shape;207;p45"/>
          <p:cNvCxnSpPr/>
          <p:nvPr/>
        </p:nvCxnSpPr>
        <p:spPr>
          <a:xfrm>
            <a:off x="0" y="1052129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8" name="Google Shape;208;p45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45"/>
          <p:cNvSpPr txBox="1">
            <a:spLocks noGrp="1"/>
          </p:cNvSpPr>
          <p:nvPr>
            <p:ph type="body" idx="3"/>
          </p:nvPr>
        </p:nvSpPr>
        <p:spPr>
          <a:xfrm>
            <a:off x="1521539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0" name="Google Shape;210;p4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64" y="5874505"/>
            <a:ext cx="1221028" cy="834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9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Line_West Africa">
  <p:cSld name="Content_Blue Line_West Africa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6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6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14" name="Google Shape;214;p46"/>
          <p:cNvCxnSpPr/>
          <p:nvPr/>
        </p:nvCxnSpPr>
        <p:spPr>
          <a:xfrm>
            <a:off x="0" y="1052129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5" name="Google Shape;215;p46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6" name="Google Shape;216;p4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6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108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Line_Asia">
  <p:cSld name="Content_Blue Line_Asia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7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7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21" name="Google Shape;221;p47"/>
          <p:cNvCxnSpPr/>
          <p:nvPr/>
        </p:nvCxnSpPr>
        <p:spPr>
          <a:xfrm>
            <a:off x="0" y="1052129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2" name="Google Shape;222;p47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Google Shape;223;p47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4" name="Google Shape;224;p47" descr="Diagram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95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Line_Western Hemisphere">
  <p:cSld name="Content_Blue Line_Western Hemisphere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8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8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28" name="Google Shape;228;p48"/>
          <p:cNvCxnSpPr/>
          <p:nvPr/>
        </p:nvCxnSpPr>
        <p:spPr>
          <a:xfrm>
            <a:off x="0" y="1052129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9" name="Google Shape;229;p48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0" name="Google Shape;230;p4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8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9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No Logo">
  <p:cSld name="Blank_No Logo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9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Google Shape;234;p49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9"/>
          <p:cNvSpPr txBox="1">
            <a:spLocks noGrp="1"/>
          </p:cNvSpPr>
          <p:nvPr>
            <p:ph type="body" idx="2"/>
          </p:nvPr>
        </p:nvSpPr>
        <p:spPr>
          <a:xfrm>
            <a:off x="286730" y="127595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06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_Dark Blue">
  <p:cSld name="Section Break_Dark Blue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50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5" t="25851" r="23897" b="908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0" descr="A picture containing calendar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5012732"/>
            <a:ext cx="1371600" cy="162590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0"/>
          <p:cNvSpPr txBox="1"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8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_Red">
  <p:cSld name="Section Break_Red">
    <p:bg>
      <p:bgPr>
        <a:gradFill>
          <a:gsLst>
            <a:gs pos="0">
              <a:srgbClr val="84181B"/>
            </a:gs>
            <a:gs pos="23000">
              <a:srgbClr val="84181B"/>
            </a:gs>
            <a:gs pos="69000">
              <a:srgbClr val="6F1417"/>
            </a:gs>
            <a:gs pos="97000">
              <a:srgbClr val="681315"/>
            </a:gs>
            <a:gs pos="100000">
              <a:srgbClr val="68131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51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5" t="25851" r="23897" b="908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51"/>
          <p:cNvSpPr txBox="1"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43" name="Google Shape;243;p51" descr="A picture containing calendar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5012732"/>
            <a:ext cx="1371600" cy="1625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23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_Dark Blue_FA">
  <p:cSld name="Section Break_Dark Blue_FA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52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5" t="25851" r="23897" b="9089"/>
          <a:stretch/>
        </p:blipFill>
        <p:spPr>
          <a:xfrm>
            <a:off x="3609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52"/>
          <p:cNvSpPr txBox="1"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47" name="Google Shape;247;p52" descr="A picture containing text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5306417"/>
            <a:ext cx="1828800" cy="1308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80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ntry Logo_SB_Dark Blue">
  <p:cSld name="Country Logo_SB_Dark Blue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53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5" t="25851" r="23897" b="9089"/>
          <a:stretch/>
        </p:blipFill>
        <p:spPr>
          <a:xfrm>
            <a:off x="3609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3"/>
          <p:cNvSpPr txBox="1"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51" name="Google Shape;251;p5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440" y="5192343"/>
            <a:ext cx="2103120" cy="1437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5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ntry Logo_SB_Blue">
  <p:cSld name="Country Logo_SB_Blue">
    <p:bg>
      <p:bgPr>
        <a:gradFill>
          <a:gsLst>
            <a:gs pos="0">
              <a:srgbClr val="134E84"/>
            </a:gs>
            <a:gs pos="23000">
              <a:srgbClr val="134E84"/>
            </a:gs>
            <a:gs pos="69000">
              <a:srgbClr val="10426F"/>
            </a:gs>
            <a:gs pos="97000">
              <a:srgbClr val="0F3D68"/>
            </a:gs>
            <a:gs pos="100000">
              <a:srgbClr val="0F3D6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54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5" t="25851" r="23897" b="9089"/>
          <a:stretch/>
        </p:blipFill>
        <p:spPr>
          <a:xfrm>
            <a:off x="3609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440" y="5192343"/>
            <a:ext cx="2103120" cy="1437057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54"/>
          <p:cNvSpPr txBox="1"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39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orld Glob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B8E8A2-D706-F33C-B20C-C4ECDCE9C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950A9FE3-41C7-769F-3EB0-3C54E57559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94" y="743572"/>
            <a:ext cx="3474720" cy="1083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81B739-1045-8EBE-9511-50D16FECFB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180" y="821180"/>
            <a:ext cx="4033328" cy="968887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C1981BA-6ED7-6E6C-A998-B8D0C343C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424" y="3968575"/>
            <a:ext cx="11443153" cy="4801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E334590F-5D88-020C-931E-E18956236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23" y="2448500"/>
            <a:ext cx="11443155" cy="15730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EE3A186-5FC0-5ABA-9470-EED83BD79F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2683" y="6065567"/>
            <a:ext cx="11266635" cy="3139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01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ntry Logo_SB_Red">
  <p:cSld name="Country Logo_SB_Red">
    <p:bg>
      <p:bgPr>
        <a:gradFill>
          <a:gsLst>
            <a:gs pos="0">
              <a:srgbClr val="84181B"/>
            </a:gs>
            <a:gs pos="23000">
              <a:srgbClr val="84181B"/>
            </a:gs>
            <a:gs pos="69000">
              <a:srgbClr val="6F1417"/>
            </a:gs>
            <a:gs pos="97000">
              <a:srgbClr val="681315"/>
            </a:gs>
            <a:gs pos="100000">
              <a:srgbClr val="68131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55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5" t="25851" r="23897" b="9089"/>
          <a:stretch/>
        </p:blipFill>
        <p:spPr>
          <a:xfrm>
            <a:off x="3609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440" y="5192343"/>
            <a:ext cx="2103120" cy="143705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5"/>
          <p:cNvSpPr txBox="1"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6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World Glob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B8E8A2-D706-F33C-B20C-C4ECDCE9C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950A9FE3-41C7-769F-3EB0-3C54E57559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494" y="743572"/>
            <a:ext cx="3474720" cy="1083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81B739-1045-8EBE-9511-50D16FECFB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2180" y="821180"/>
            <a:ext cx="4033328" cy="968887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C1981BA-6ED7-6E6C-A998-B8D0C343C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424" y="3968575"/>
            <a:ext cx="11443153" cy="4801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E334590F-5D88-020C-931E-E18956236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23" y="2448500"/>
            <a:ext cx="11443155" cy="15730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EE3A186-5FC0-5ABA-9470-EED83BD79F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2683" y="6065567"/>
            <a:ext cx="11266635" cy="3139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604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_Dark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039382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DDFAF-C28B-36AB-F893-DA31002A6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605" y="6193477"/>
            <a:ext cx="2621081" cy="6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>
          <p15:clr>
            <a:srgbClr val="FBAE40"/>
          </p15:clr>
        </p15:guide>
        <p15:guide id="4" pos="96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Oran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6661403-F99C-E601-3BED-433F9BFA8C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674A2-944E-0A06-8C1A-992586ACA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0D00D1-F1C5-F77A-64AE-4E9603063B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CD505DA-5960-B493-F1D4-3AB3CF134D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735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7552">
          <p15:clr>
            <a:srgbClr val="FBAE40"/>
          </p15:clr>
        </p15:guide>
        <p15:guide id="4" pos="12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PEPFAR Re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6661403-F99C-E601-3BED-433F9BFA8C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674A2-944E-0A06-8C1A-992586ACA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0D00D1-F1C5-F77A-64AE-4E9603063B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CD505DA-5960-B493-F1D4-3AB3CF134D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241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7552">
          <p15:clr>
            <a:srgbClr val="FBAE40"/>
          </p15:clr>
        </p15:guide>
        <p15:guide id="4" pos="12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_Dark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546332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9100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DDFAF-C28B-36AB-F893-DA31002A6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2604" y="6093624"/>
            <a:ext cx="2286000" cy="71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7552">
          <p15:clr>
            <a:srgbClr val="FBAE40"/>
          </p15:clr>
        </p15:guide>
        <p15:guide id="4" pos="12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SD Dark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9100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DDFAF-C28B-36AB-F893-DA31002A6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7E0975-C15E-60B5-186E-44A40A299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5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7552">
          <p15:clr>
            <a:srgbClr val="FBAE40"/>
          </p15:clr>
        </p15:guide>
        <p15:guide id="4" pos="12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_FA Logo">
  <p:cSld name="Content_Dark Blue_FA Log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body" idx="2"/>
          </p:nvPr>
        </p:nvSpPr>
        <p:spPr>
          <a:xfrm>
            <a:off x="1540012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7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7"/>
          <p:cNvSpPr txBox="1">
            <a:spLocks noGrp="1"/>
          </p:cNvSpPr>
          <p:nvPr>
            <p:ph type="body" idx="3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4" name="Google Shape;84;p27" descr="A picture containing text, sign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64" y="5856033"/>
            <a:ext cx="1204691" cy="861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24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Intro Image blue">
  <p:cSld name="Chapter Intro Image blu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2" y="1800000"/>
            <a:ext cx="4279900" cy="1649446"/>
          </a:xfrm>
          <a:prstGeom prst="rect">
            <a:avLst/>
          </a:prstGeom>
          <a:solidFill>
            <a:schemeClr val="dk2">
              <a:alpha val="89803"/>
            </a:schemeClr>
          </a:solidFill>
          <a:ln>
            <a:noFill/>
          </a:ln>
        </p:spPr>
        <p:txBody>
          <a:bodyPr spcFirstLastPara="1" wrap="square" lIns="468000" tIns="180000" rIns="360000" bIns="1800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3"/>
          </p:nvPr>
        </p:nvSpPr>
        <p:spPr>
          <a:xfrm>
            <a:off x="480000" y="6293651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4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9737763" y="371958"/>
            <a:ext cx="1976400" cy="6948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6990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9910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D Dark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9100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DDFAF-C28B-36AB-F893-DA31002A6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7E0975-C15E-60B5-186E-44A40A299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D Medium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0A314D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A5C3E4E-8DDA-0044-5F77-2C8EDF4AD2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9100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C6115C-842A-3879-11EF-1891A3694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33384-5400-0F3B-9E3F-8D91E2DB6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8F1BBD-DB27-DA6F-C607-EA13B19F79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789EF11-AE82-3DCF-8821-045A035DDB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07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EPFAR Logo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002157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A5C3E4E-8DDA-0044-5F77-2C8EDF4AD2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9100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C6115C-842A-3879-11EF-1891A3694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33384-5400-0F3B-9E3F-8D91E2DB6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8F1BBD-DB27-DA6F-C607-EA13B19F79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789EF11-AE82-3DCF-8821-045A035DDB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65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EPFAR Re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6661403-F99C-E601-3BED-433F9BFA8C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674A2-944E-0A06-8C1A-992586ACA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0D00D1-F1C5-F77A-64AE-4E9603063B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CD505DA-5960-B493-F1D4-3AB3CF134D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89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41" Type="http://schemas.openxmlformats.org/officeDocument/2006/relationships/slideLayout" Target="../slideLayouts/slideLayout59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3307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fld id="{BF23628F-A5FA-4BCB-A370-58EE698AF9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95" r:id="rId2"/>
    <p:sldLayoutId id="2147483730" r:id="rId3"/>
    <p:sldLayoutId id="2147483729" r:id="rId4"/>
    <p:sldLayoutId id="2147483727" r:id="rId5"/>
    <p:sldLayoutId id="2147483711" r:id="rId6"/>
    <p:sldLayoutId id="2147483715" r:id="rId7"/>
    <p:sldLayoutId id="2147483728" r:id="rId8"/>
    <p:sldLayoutId id="2147483716" r:id="rId9"/>
    <p:sldLayoutId id="2147483732" r:id="rId10"/>
    <p:sldLayoutId id="2147483717" r:id="rId11"/>
    <p:sldLayoutId id="2147483731" r:id="rId12"/>
    <p:sldLayoutId id="2147483719" r:id="rId13"/>
    <p:sldLayoutId id="2147483733" r:id="rId14"/>
    <p:sldLayoutId id="2147483718" r:id="rId15"/>
    <p:sldLayoutId id="2147483721" r:id="rId16"/>
    <p:sldLayoutId id="2147483720" r:id="rId17"/>
    <p:sldLayoutId id="2147483722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9173307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17000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  <p:sldLayoutId id="2147483767" r:id="rId31"/>
    <p:sldLayoutId id="2147483768" r:id="rId32"/>
    <p:sldLayoutId id="2147483769" r:id="rId33"/>
    <p:sldLayoutId id="2147483771" r:id="rId34"/>
    <p:sldLayoutId id="2147483772" r:id="rId35"/>
    <p:sldLayoutId id="2147483773" r:id="rId36"/>
    <p:sldLayoutId id="2147483774" r:id="rId37"/>
    <p:sldLayoutId id="2147483775" r:id="rId38"/>
    <p:sldLayoutId id="2147483778" r:id="rId39"/>
    <p:sldLayoutId id="2147483779" r:id="rId40"/>
    <p:sldLayoutId id="2147483781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Data" Target="../diagrams/data2.xml"/><Relationship Id="rId18" Type="http://schemas.openxmlformats.org/officeDocument/2006/relationships/image" Target="../media/image60.png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59.emf"/><Relationship Id="rId1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58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8.jpeg"/><Relationship Id="rId5" Type="http://schemas.openxmlformats.org/officeDocument/2006/relationships/diagramData" Target="../diagrams/data1.xml"/><Relationship Id="rId15" Type="http://schemas.openxmlformats.org/officeDocument/2006/relationships/diagramQuickStyle" Target="../diagrams/quickStyle2.xml"/><Relationship Id="rId10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microsoft.com/office/2007/relationships/diagramDrawing" Target="../diagrams/drawing1.xml"/><Relationship Id="rId1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microsoft.com/office/2018/10/relationships/comments" Target="../comments/modernComment_7FFFD186_3722075C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191_26A75A8B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vepress.com/assessment-of-types-and-frequ232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EFE67598-2FC5-16BE-2A9A-85644DA06C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2680" y="5675474"/>
            <a:ext cx="11266635" cy="341632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RTCQI Workshop,  Panama August 26-830</a:t>
            </a:r>
            <a:r>
              <a:rPr lang="en-US" b="1" baseline="30000" dirty="0">
                <a:latin typeface="Century Gothic" panose="020B0502020202020204" pitchFamily="34" charset="0"/>
              </a:rPr>
              <a:t>th</a:t>
            </a:r>
            <a:r>
              <a:rPr lang="en-US" b="1" dirty="0">
                <a:latin typeface="Century Gothic" panose="020B0502020202020204" pitchFamily="34" charset="0"/>
              </a:rPr>
              <a:t>, 2024, Panama City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7BC1140-0AA3-4C25-3A4C-CE0EBC9AC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66" y="2529330"/>
            <a:ext cx="11837321" cy="15730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PEPFAR’s Vision on HIV Rapid Testing Continuous Quality Improvements (HIV-RTCQI)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B2FC2E7-22E3-3A66-60C6-1D993BD5C8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4640" y="4102402"/>
            <a:ext cx="8182717" cy="1089529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George Alemnji, PhD, MPH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Senior Technical Advisor and Team Lead, Laboratory and Surveillance 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Bureau of Global Health Security and Diplomacy (GHSD) Washington DC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5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962C4D-1572-3014-D570-0FB4C5123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7" y="2448500"/>
            <a:ext cx="11748752" cy="157307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How do we Minimize Diagnostic Errors?</a:t>
            </a:r>
          </a:p>
        </p:txBody>
      </p:sp>
    </p:spTree>
    <p:extLst>
      <p:ext uri="{BB962C8B-B14F-4D97-AF65-F5344CB8AC3E}">
        <p14:creationId xmlns:p14="http://schemas.microsoft.com/office/powerpoint/2010/main" val="370065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6BE6B1-913B-0601-0497-C368E4CA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103"/>
            <a:ext cx="12141751" cy="714475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B015EF-0FC2-A6DB-8CE4-9F683C5FA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1" y="-23627"/>
            <a:ext cx="12175053" cy="722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6F6E3E-C642-4443-91A8-900D44D08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225" y="2134515"/>
            <a:ext cx="5904649" cy="386759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563F1-2717-205A-4C8E-779D222B1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220" y="6002112"/>
            <a:ext cx="5904649" cy="7001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B1DB5A-7E10-C631-717F-A6683B680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31" y="2249816"/>
            <a:ext cx="5334640" cy="375229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7900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9737763" y="371958"/>
            <a:ext cx="1976400" cy="694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4" name="Google Shape;106;p15">
            <a:extLst>
              <a:ext uri="{FF2B5EF4-FFF2-40B4-BE49-F238E27FC236}">
                <a16:creationId xmlns:a16="http://schemas.microsoft.com/office/drawing/2014/main" id="{676A737B-8D10-687C-9E5E-14129C9E8E7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71206" y="5874724"/>
            <a:ext cx="1518036" cy="4816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D92D3FF-96AE-0AEF-5723-D75F3C81FE68}"/>
              </a:ext>
            </a:extLst>
          </p:cNvPr>
          <p:cNvGraphicFramePr/>
          <p:nvPr/>
        </p:nvGraphicFramePr>
        <p:xfrm>
          <a:off x="74516" y="1008119"/>
          <a:ext cx="11917153" cy="7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2A806B9-118E-6DD4-31D5-125F402EC673}"/>
              </a:ext>
            </a:extLst>
          </p:cNvPr>
          <p:cNvSpPr txBox="1"/>
          <p:nvPr/>
        </p:nvSpPr>
        <p:spPr>
          <a:xfrm>
            <a:off x="6096000" y="1648837"/>
            <a:ext cx="29712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WHO Consolidated guidelines on </a:t>
            </a:r>
            <a:r>
              <a:rPr lang="en-US" sz="11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HIV testing services </a:t>
            </a:r>
            <a:r>
              <a: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quality chapter</a:t>
            </a:r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DAE26C-8581-062C-E785-36E88757527B}"/>
              </a:ext>
            </a:extLst>
          </p:cNvPr>
          <p:cNvSpPr txBox="1"/>
          <p:nvPr/>
        </p:nvSpPr>
        <p:spPr>
          <a:xfrm>
            <a:off x="382593" y="1573677"/>
            <a:ext cx="217168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3C424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CDC, WHO </a:t>
            </a:r>
            <a:r>
              <a:rPr lang="en-US" sz="1100" b="1" dirty="0">
                <a:solidFill>
                  <a:srgbClr val="3C4245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Lyon; </a:t>
            </a:r>
            <a:r>
              <a:rPr lang="en-US" sz="1100" b="1" dirty="0">
                <a:solidFill>
                  <a:srgbClr val="3C424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Laboratory quality management system: handbook</a:t>
            </a:r>
            <a:endParaRPr lang="en-US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3036C5-380B-0B7E-4EAB-B3172F31402A}"/>
              </a:ext>
            </a:extLst>
          </p:cNvPr>
          <p:cNvSpPr txBox="1"/>
          <p:nvPr/>
        </p:nvSpPr>
        <p:spPr>
          <a:xfrm>
            <a:off x="3171000" y="1548447"/>
            <a:ext cx="24148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WHO improving the quality of HIV-related point-of-care testing: </a:t>
            </a:r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ensuring the reliability and accuracy of test results </a:t>
            </a:r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690957-E4F7-A871-1701-389EDE5C93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1000" y="2216006"/>
            <a:ext cx="2275317" cy="3058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35EDCD-7F7A-66EB-05F3-B8D1537159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7450" y="2220208"/>
            <a:ext cx="228936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AB9BF8-8C89-E54E-369A-537296C9CF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910" y="2135326"/>
            <a:ext cx="2414895" cy="3219860"/>
          </a:xfrm>
          <a:prstGeom prst="rect">
            <a:avLst/>
          </a:prstGeom>
        </p:spPr>
      </p:pic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119F78CE-AD95-64F1-BDF5-1B7E40F94380}"/>
              </a:ext>
            </a:extLst>
          </p:cNvPr>
          <p:cNvGraphicFramePr/>
          <p:nvPr/>
        </p:nvGraphicFramePr>
        <p:xfrm>
          <a:off x="746836" y="1066758"/>
          <a:ext cx="10621380" cy="450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CBED723C-1E3D-9DF4-9D58-45E1ED65A0BE}"/>
              </a:ext>
            </a:extLst>
          </p:cNvPr>
          <p:cNvSpPr txBox="1"/>
          <p:nvPr/>
        </p:nvSpPr>
        <p:spPr>
          <a:xfrm>
            <a:off x="13420" y="5378419"/>
            <a:ext cx="32994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www.who.int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/publications/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/item/9789241548274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8F9E15-2CE2-2D4A-0DBE-3CE6F9424C94}"/>
              </a:ext>
            </a:extLst>
          </p:cNvPr>
          <p:cNvSpPr txBox="1"/>
          <p:nvPr/>
        </p:nvSpPr>
        <p:spPr>
          <a:xfrm>
            <a:off x="2853544" y="5322658"/>
            <a:ext cx="3413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iris.who.int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/bitstream/handle/10665/199799/9789241508179_eng.pdf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841DAF-9845-76EC-951D-3696A83AB020}"/>
              </a:ext>
            </a:extLst>
          </p:cNvPr>
          <p:cNvSpPr txBox="1"/>
          <p:nvPr/>
        </p:nvSpPr>
        <p:spPr>
          <a:xfrm>
            <a:off x="6267450" y="5717058"/>
            <a:ext cx="29734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iris.who.int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/handle/10665/336323</a:t>
            </a:r>
          </a:p>
        </p:txBody>
      </p:sp>
      <p:sp>
        <p:nvSpPr>
          <p:cNvPr id="10" name="Google Shape;104;p15">
            <a:extLst>
              <a:ext uri="{FF2B5EF4-FFF2-40B4-BE49-F238E27FC236}">
                <a16:creationId xmlns:a16="http://schemas.microsoft.com/office/drawing/2014/main" id="{7B1AE995-82F1-2FA1-FDDE-3B60C222EDD0}"/>
              </a:ext>
            </a:extLst>
          </p:cNvPr>
          <p:cNvSpPr txBox="1">
            <a:spLocks/>
          </p:cNvSpPr>
          <p:nvPr/>
        </p:nvSpPr>
        <p:spPr>
          <a:xfrm>
            <a:off x="0" y="-23056"/>
            <a:ext cx="12192000" cy="770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400"/>
            </a:pP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WHO Guides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97FD52-5EE3-1B45-35CB-4EA7AE91710C}"/>
              </a:ext>
            </a:extLst>
          </p:cNvPr>
          <p:cNvSpPr txBox="1"/>
          <p:nvPr/>
        </p:nvSpPr>
        <p:spPr>
          <a:xfrm>
            <a:off x="9789626" y="1684109"/>
            <a:ext cx="1872674" cy="307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ISO 15189: 2022</a:t>
            </a:r>
          </a:p>
        </p:txBody>
      </p:sp>
      <p:pic>
        <p:nvPicPr>
          <p:cNvPr id="13" name="Picture 12" descr="A blue background with green and orange text&#10;&#10;Description automatically generated">
            <a:extLst>
              <a:ext uri="{FF2B5EF4-FFF2-40B4-BE49-F238E27FC236}">
                <a16:creationId xmlns:a16="http://schemas.microsoft.com/office/drawing/2014/main" id="{FBCB0745-077C-30E1-781A-95D7839B7BD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53361" y="2317888"/>
            <a:ext cx="2465271" cy="29583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ABB0D8-75D2-5382-E874-64A7FB89BCF0}"/>
              </a:ext>
            </a:extLst>
          </p:cNvPr>
          <p:cNvSpPr txBox="1"/>
          <p:nvPr/>
        </p:nvSpPr>
        <p:spPr>
          <a:xfrm>
            <a:off x="9153361" y="5435537"/>
            <a:ext cx="28765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www.iso.org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/standard/76677.html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549FF447-4F50-BB91-2C4C-A7C3CED3E8E6}"/>
              </a:ext>
            </a:extLst>
          </p:cNvPr>
          <p:cNvSpPr/>
          <p:nvPr/>
        </p:nvSpPr>
        <p:spPr>
          <a:xfrm>
            <a:off x="4456386" y="5649208"/>
            <a:ext cx="199697" cy="46632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3D8E67C2-B238-6099-B2F8-34E9914F5FE4}"/>
              </a:ext>
            </a:extLst>
          </p:cNvPr>
          <p:cNvSpPr/>
          <p:nvPr/>
        </p:nvSpPr>
        <p:spPr>
          <a:xfrm>
            <a:off x="9576770" y="5832474"/>
            <a:ext cx="199697" cy="46632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0CAE74-C6B3-C2A1-F091-200E56618FD9}"/>
              </a:ext>
            </a:extLst>
          </p:cNvPr>
          <p:cNvSpPr txBox="1"/>
          <p:nvPr/>
        </p:nvSpPr>
        <p:spPr>
          <a:xfrm>
            <a:off x="8912773" y="6317817"/>
            <a:ext cx="1986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SegoeUI"/>
              </a:rPr>
              <a:t>SLMTA and SLIPTA check list</a:t>
            </a:r>
            <a:r>
              <a:rPr lang="en-US" dirty="0">
                <a:latin typeface="SegoeUI"/>
              </a:rPr>
              <a:t> 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8172A8-416B-19F7-9C0E-67EDBEDD9D7A}"/>
              </a:ext>
            </a:extLst>
          </p:cNvPr>
          <p:cNvSpPr txBox="1"/>
          <p:nvPr/>
        </p:nvSpPr>
        <p:spPr>
          <a:xfrm>
            <a:off x="3563006" y="6202461"/>
            <a:ext cx="1986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SegoeUI"/>
              </a:rPr>
              <a:t>RTCQI and SPI-RT and SPI-POCT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04DDC2-4F91-9A34-79D9-1D8A1736482E}"/>
              </a:ext>
            </a:extLst>
          </p:cNvPr>
          <p:cNvSpPr txBox="1"/>
          <p:nvPr/>
        </p:nvSpPr>
        <p:spPr>
          <a:xfrm>
            <a:off x="199694" y="6102373"/>
            <a:ext cx="2425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LQMS Training Toolkit and </a:t>
            </a:r>
            <a:r>
              <a:rPr lang="en-US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LQSI tool</a:t>
            </a:r>
            <a:endParaRPr lang="en-US" dirty="0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C87B4A88-2324-4538-F1FD-EC04042EFBF2}"/>
              </a:ext>
            </a:extLst>
          </p:cNvPr>
          <p:cNvSpPr/>
          <p:nvPr/>
        </p:nvSpPr>
        <p:spPr>
          <a:xfrm>
            <a:off x="847046" y="5616716"/>
            <a:ext cx="199697" cy="46632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6;p15">
            <a:extLst>
              <a:ext uri="{FF2B5EF4-FFF2-40B4-BE49-F238E27FC236}">
                <a16:creationId xmlns:a16="http://schemas.microsoft.com/office/drawing/2014/main" id="{C2F6BF28-38C3-3132-B607-3AA55EE330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4774" y="6224940"/>
            <a:ext cx="1518036" cy="4816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5FC271-6042-8924-218A-CA923B5E4502}"/>
              </a:ext>
            </a:extLst>
          </p:cNvPr>
          <p:cNvSpPr txBox="1"/>
          <p:nvPr/>
        </p:nvSpPr>
        <p:spPr>
          <a:xfrm>
            <a:off x="240974" y="679554"/>
            <a:ext cx="1171005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ensure trained non-laboratory personnel conduct HIV rapid testing at decentralized sites.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Solution: CDC and WHO developed a multi-pronged approach for quality assurance and certification of testing staff.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RT-CQI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based on WHO guidelines on 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improving the quality of HIV-related point-of-care testing (2015)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that uses 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SPI-RT</a:t>
            </a:r>
            <a:endParaRPr lang="en-US" sz="18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Key Components :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program is implemented in most PEPFAR-supported countries to support accurate and reliable rapid HIV testing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SymbolM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044AC9-B5ED-3B3C-7214-9209FB8896FA}"/>
              </a:ext>
            </a:extLst>
          </p:cNvPr>
          <p:cNvSpPr txBox="1"/>
          <p:nvPr/>
        </p:nvSpPr>
        <p:spPr>
          <a:xfrm>
            <a:off x="240974" y="809012"/>
            <a:ext cx="10100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HIV Rapid Test-Continuous Quality Improvement (RT-CQI) program and SPI-RT checklist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104;p15">
            <a:extLst>
              <a:ext uri="{FF2B5EF4-FFF2-40B4-BE49-F238E27FC236}">
                <a16:creationId xmlns:a16="http://schemas.microsoft.com/office/drawing/2014/main" id="{955269D1-C30D-3111-02C6-5BC828D433F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70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Programs, Tools, and training for POCT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69E3DE4-983C-1762-47BC-778573C0E19F}"/>
              </a:ext>
            </a:extLst>
          </p:cNvPr>
          <p:cNvGraphicFramePr/>
          <p:nvPr/>
        </p:nvGraphicFramePr>
        <p:xfrm>
          <a:off x="2927513" y="2487079"/>
          <a:ext cx="6096000" cy="2542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5E95DE44-F085-E1AE-1033-006B69C4924A}"/>
              </a:ext>
            </a:extLst>
          </p:cNvPr>
          <p:cNvGrpSpPr/>
          <p:nvPr/>
        </p:nvGrpSpPr>
        <p:grpSpPr>
          <a:xfrm>
            <a:off x="1004104" y="5619625"/>
            <a:ext cx="3191342" cy="971781"/>
            <a:chOff x="44210" y="727305"/>
            <a:chExt cx="2378586" cy="951434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0F1924AD-A816-50C4-38C4-609A3156FD89}"/>
                </a:ext>
              </a:extLst>
            </p:cNvPr>
            <p:cNvSpPr/>
            <p:nvPr/>
          </p:nvSpPr>
          <p:spPr>
            <a:xfrm>
              <a:off x="44210" y="727305"/>
              <a:ext cx="2378586" cy="95143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Pentagon 4">
              <a:extLst>
                <a:ext uri="{FF2B5EF4-FFF2-40B4-BE49-F238E27FC236}">
                  <a16:creationId xmlns:a16="http://schemas.microsoft.com/office/drawing/2014/main" id="{9D1B2B78-A1FB-66AF-EE05-742E687D0480}"/>
                </a:ext>
              </a:extLst>
            </p:cNvPr>
            <p:cNvSpPr txBox="1"/>
            <p:nvPr/>
          </p:nvSpPr>
          <p:spPr>
            <a:xfrm>
              <a:off x="44210" y="727305"/>
              <a:ext cx="2140728" cy="9514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24003" rIns="12002" bIns="24003" numCol="1" spcCol="1270" anchor="ctr" anchorCtr="0">
              <a:noAutofit/>
            </a:bodyPr>
            <a:lstStyle/>
            <a:p>
              <a:pPr lvl="0"/>
              <a:r>
                <a:rPr lang="en-US" sz="1050" b="0" i="0" dirty="0"/>
                <a:t>Challenges of using resources in countries without external support</a:t>
              </a:r>
              <a:endParaRPr lang="en-US" sz="105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BD8C89E-1FE6-65A9-8A79-6B5E937DEACB}"/>
              </a:ext>
            </a:extLst>
          </p:cNvPr>
          <p:cNvGrpSpPr/>
          <p:nvPr/>
        </p:nvGrpSpPr>
        <p:grpSpPr>
          <a:xfrm>
            <a:off x="3845726" y="5578778"/>
            <a:ext cx="4892857" cy="1053473"/>
            <a:chOff x="0" y="2232106"/>
            <a:chExt cx="4136542" cy="664159"/>
          </a:xfrm>
        </p:grpSpPr>
        <p:sp>
          <p:nvSpPr>
            <p:cNvPr id="10" name="Chevron 9">
              <a:extLst>
                <a:ext uri="{FF2B5EF4-FFF2-40B4-BE49-F238E27FC236}">
                  <a16:creationId xmlns:a16="http://schemas.microsoft.com/office/drawing/2014/main" id="{8DE0DC13-80A2-269B-CE5B-8BF08280C19C}"/>
                </a:ext>
              </a:extLst>
            </p:cNvPr>
            <p:cNvSpPr/>
            <p:nvPr/>
          </p:nvSpPr>
          <p:spPr>
            <a:xfrm>
              <a:off x="0" y="2232106"/>
              <a:ext cx="4136542" cy="664159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Chevron 4">
              <a:extLst>
                <a:ext uri="{FF2B5EF4-FFF2-40B4-BE49-F238E27FC236}">
                  <a16:creationId xmlns:a16="http://schemas.microsoft.com/office/drawing/2014/main" id="{F8CBCDE8-DA9A-3CF7-BF07-A6508F48CAD4}"/>
                </a:ext>
              </a:extLst>
            </p:cNvPr>
            <p:cNvSpPr txBox="1"/>
            <p:nvPr/>
          </p:nvSpPr>
          <p:spPr>
            <a:xfrm>
              <a:off x="332080" y="2232106"/>
              <a:ext cx="3472383" cy="6641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29337" rIns="14669" bIns="29337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0" i="0" kern="1200" dirty="0"/>
                <a:t>non-PEPFAR-supported countries or countries not having support from a third party, </a:t>
              </a:r>
              <a:r>
                <a:rPr lang="en-US" sz="1100" kern="1200" dirty="0"/>
                <a:t>can not easily implement QA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636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1142"/>
            <a:ext cx="12192000" cy="77724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Need for Quality Testing at All Levels of Tiered Health Systems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B02BAF-043A-E508-57E0-D680EEFA4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604" y="2183906"/>
            <a:ext cx="5966093" cy="437721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3BDE0A-78EE-36CA-F657-8F3725765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291" y="1298628"/>
            <a:ext cx="4795437" cy="65707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36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F5F06B-8013-F87A-2D23-449D8A701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2" y="2743200"/>
            <a:ext cx="11758824" cy="384561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04E473-B4A0-87FE-6D8F-55462A09C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31" y="1397285"/>
            <a:ext cx="11758824" cy="102741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F6827F-1812-829B-2547-3C7AC18F511E}"/>
              </a:ext>
            </a:extLst>
          </p:cNvPr>
          <p:cNvSpPr txBox="1"/>
          <p:nvPr/>
        </p:nvSpPr>
        <p:spPr>
          <a:xfrm>
            <a:off x="678095" y="177928"/>
            <a:ext cx="12308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HIV Testing Strategies | </a:t>
            </a:r>
            <a:r>
              <a:rPr lang="en-US" sz="2400" b="1" dirty="0">
                <a:solidFill>
                  <a:srgbClr val="F47C20"/>
                </a:solidFill>
                <a:latin typeface="Century Gothic" panose="020B0502020202020204" pitchFamily="34" charset="0"/>
              </a:rPr>
              <a:t>Quality of Testing is More Critical than  Just Testing  Strategy  </a:t>
            </a:r>
          </a:p>
        </p:txBody>
      </p:sp>
    </p:spTree>
    <p:extLst>
      <p:ext uri="{BB962C8B-B14F-4D97-AF65-F5344CB8AC3E}">
        <p14:creationId xmlns:p14="http://schemas.microsoft.com/office/powerpoint/2010/main" val="10646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C08801-048C-F28A-FED1-FEDAD5A30DD8}"/>
              </a:ext>
            </a:extLst>
          </p:cNvPr>
          <p:cNvSpPr txBox="1"/>
          <p:nvPr/>
        </p:nvSpPr>
        <p:spPr>
          <a:xfrm>
            <a:off x="1202077" y="1549169"/>
            <a:ext cx="10274157" cy="358559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Ensure strong CQI processes, including the incorporation of HIV RT-CQI, for all countries, regardless of the testing algorithm being used.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Encourage all countries implementing either algorithm to conduct retesting for verification before commencing ART. Retesting for verification will significantly improve the PPV even with the 2-test algorithm.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Encourage strong post market surveillance for all testing approaches.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B4467-7C61-0045-D9EF-2DC0C33015A9}"/>
              </a:ext>
            </a:extLst>
          </p:cNvPr>
          <p:cNvSpPr txBox="1"/>
          <p:nvPr/>
        </p:nvSpPr>
        <p:spPr>
          <a:xfrm>
            <a:off x="2251288" y="243958"/>
            <a:ext cx="9150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Key Enablers of Successful HIV Quality Testing</a:t>
            </a:r>
            <a:endParaRPr lang="en-US" sz="3200" b="1" dirty="0">
              <a:solidFill>
                <a:srgbClr val="F47C2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24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5752F1-F7D9-C2BA-F74E-7F09BD7FDDC9}"/>
              </a:ext>
            </a:extLst>
          </p:cNvPr>
          <p:cNvSpPr txBox="1"/>
          <p:nvPr/>
        </p:nvSpPr>
        <p:spPr>
          <a:xfrm>
            <a:off x="1" y="867363"/>
            <a:ext cx="11995356" cy="577850"/>
          </a:xfrm>
          <a:prstGeom prst="rect">
            <a:avLst/>
          </a:prstGeom>
          <a:solidFill>
            <a:srgbClr val="0C5280"/>
          </a:solidFill>
          <a:ln>
            <a:solidFill>
              <a:srgbClr val="060606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Quality Improvement and Accreditation </a:t>
            </a:r>
            <a:r>
              <a:rPr lang="en-US" sz="2400" b="1" dirty="0">
                <a:solidFill>
                  <a:srgbClr val="F47C2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| Key to Minimizing Diagnostic Errors  </a:t>
            </a:r>
            <a:endParaRPr lang="en-US" sz="2400" dirty="0">
              <a:solidFill>
                <a:srgbClr val="F47C2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C3F96A-7224-5777-DBD6-A19397730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1" y="-23628"/>
            <a:ext cx="12175053" cy="890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4AE67-78BC-85A2-057F-7FD6990C5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17" y="1780834"/>
            <a:ext cx="5872215" cy="4583213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3A3C5-B4C3-F495-46E5-80B1E1B2D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446" y="1780834"/>
            <a:ext cx="5397910" cy="458321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2497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962C4D-1572-3014-D570-0FB4C5123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7" y="2448500"/>
            <a:ext cx="11748752" cy="157307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How do we Ensure Availability of Timely Data?</a:t>
            </a:r>
          </a:p>
        </p:txBody>
      </p:sp>
    </p:spTree>
    <p:extLst>
      <p:ext uri="{BB962C8B-B14F-4D97-AF65-F5344CB8AC3E}">
        <p14:creationId xmlns:p14="http://schemas.microsoft.com/office/powerpoint/2010/main" val="37944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97D88D-A76B-0013-416E-F535E62F2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331" y="1575782"/>
            <a:ext cx="9005501" cy="115918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A41A56-B5B9-9835-BE55-F3E55F6C7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331" y="3248488"/>
            <a:ext cx="9005501" cy="128605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331BB5-A038-2816-4F92-2139CA42E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331" y="5048059"/>
            <a:ext cx="9005501" cy="120031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19AEEE-41BF-D3B8-E406-F19A96287681}"/>
              </a:ext>
            </a:extLst>
          </p:cNvPr>
          <p:cNvSpPr txBox="1"/>
          <p:nvPr/>
        </p:nvSpPr>
        <p:spPr>
          <a:xfrm>
            <a:off x="3431568" y="230016"/>
            <a:ext cx="6840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Improved Turn-Around TIME (TAT) </a:t>
            </a:r>
          </a:p>
        </p:txBody>
      </p:sp>
    </p:spTree>
    <p:extLst>
      <p:ext uri="{BB962C8B-B14F-4D97-AF65-F5344CB8AC3E}">
        <p14:creationId xmlns:p14="http://schemas.microsoft.com/office/powerpoint/2010/main" val="300882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B7C28E-2C30-F322-559F-C7C10E39E9A5}"/>
              </a:ext>
            </a:extLst>
          </p:cNvPr>
          <p:cNvSpPr txBox="1"/>
          <p:nvPr/>
        </p:nvSpPr>
        <p:spPr>
          <a:xfrm>
            <a:off x="0" y="222191"/>
            <a:ext cx="12075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Introduction </a:t>
            </a:r>
            <a:endParaRPr lang="en-US" sz="3200" b="1" dirty="0">
              <a:solidFill>
                <a:srgbClr val="F47C2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8F28BD8-4B77-7806-C33A-3D3C81CC8417}"/>
              </a:ext>
            </a:extLst>
          </p:cNvPr>
          <p:cNvSpPr txBox="1">
            <a:spLocks/>
          </p:cNvSpPr>
          <p:nvPr/>
        </p:nvSpPr>
        <p:spPr>
          <a:xfrm>
            <a:off x="142831" y="1191802"/>
            <a:ext cx="11789543" cy="5075834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000" i="0" dirty="0">
                <a:effectLst/>
              </a:rPr>
              <a:t>According to the U.S. CDC, 70% of medical decisions depend on laboratory test results.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A 1% test error is huge in the context of total tests performed. For example, consider a </a:t>
            </a:r>
            <a:r>
              <a:rPr lang="en-US" sz="2000" dirty="0">
                <a:effectLst/>
              </a:rPr>
              <a:t>PEPFAR program which tests up to 80 million people a year. A 1% error rate is 800K and a 0.1% error rate is 80K.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Diagnostic errors have ethical, clinical and policy implications. </a:t>
            </a:r>
            <a:endParaRPr lang="en-US" sz="2000" u="sng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Timely delivery of accurate test results has important clinical, programmatic, and public health implications.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There is need for more innovations to support laboratory quality and timely data.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There is increasing evidence of countries not incorporating quality components in their algorithm.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i="0" u="none" strike="noStrike" baseline="0" dirty="0"/>
          </a:p>
          <a:p>
            <a:pPr algn="l"/>
            <a:endParaRPr lang="en-US" sz="1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2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45EF93-2B3B-A593-10B9-29A1EC28F5CB}"/>
              </a:ext>
            </a:extLst>
          </p:cNvPr>
          <p:cNvSpPr txBox="1"/>
          <p:nvPr/>
        </p:nvSpPr>
        <p:spPr>
          <a:xfrm>
            <a:off x="0" y="163438"/>
            <a:ext cx="12075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Transition from paper based to Electronic Data Systems to Improve TAT and Minimize Error</a:t>
            </a:r>
            <a:endParaRPr lang="en-US" sz="28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10C8C2-23EC-83B6-D4F0-7C93DC2C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8" y="1610697"/>
            <a:ext cx="4766229" cy="255586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3C3AC4-27F4-5226-2F09-C8D18D691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28" y="4302136"/>
            <a:ext cx="4766229" cy="255586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3B1162F-4CA4-4F48-8CCA-F833DAC9542F}"/>
              </a:ext>
            </a:extLst>
          </p:cNvPr>
          <p:cNvSpPr/>
          <p:nvPr/>
        </p:nvSpPr>
        <p:spPr>
          <a:xfrm>
            <a:off x="4949494" y="3628103"/>
            <a:ext cx="2293012" cy="1002892"/>
          </a:xfrm>
          <a:prstGeom prst="rightArrow">
            <a:avLst>
              <a:gd name="adj1" fmla="val 50000"/>
              <a:gd name="adj2" fmla="val 4816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B49C90-8B7D-C625-7DE4-1DDD50BC916C}"/>
              </a:ext>
            </a:extLst>
          </p:cNvPr>
          <p:cNvSpPr txBox="1"/>
          <p:nvPr/>
        </p:nvSpPr>
        <p:spPr>
          <a:xfrm>
            <a:off x="150828" y="1086481"/>
            <a:ext cx="476623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Paper Based System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1A329-B175-EFA3-3525-204905CF4F6F}"/>
              </a:ext>
            </a:extLst>
          </p:cNvPr>
          <p:cNvSpPr txBox="1"/>
          <p:nvPr/>
        </p:nvSpPr>
        <p:spPr>
          <a:xfrm>
            <a:off x="7343622" y="1182676"/>
            <a:ext cx="4665116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Electronic Based System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B642D-189B-D28C-A1B9-6D6110ECB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790" y="1745548"/>
            <a:ext cx="4653947" cy="2257109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73A0DB-2B7E-1D48-93BB-B1489F5B3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622" y="4166560"/>
            <a:ext cx="4681332" cy="269144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400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85890-31F3-3023-7044-2A59EAF2D2E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3723A-0649-692C-3131-08FD30244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0" y="0"/>
            <a:ext cx="12120979" cy="685800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785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21A6B7-B461-F0DA-8071-EF87DC2F95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D90248-70E1-0455-6FE6-4B2A6F83B03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4FFBD5-BB87-1A64-B8AA-8F4474472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8" y="0"/>
            <a:ext cx="12192000" cy="685800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474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962C4D-1572-3014-D570-0FB4C5123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7" y="2448500"/>
            <a:ext cx="11748752" cy="157307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Data/Publications  Supporting HIV-RTCQI Activities</a:t>
            </a:r>
          </a:p>
        </p:txBody>
      </p:sp>
    </p:spTree>
    <p:extLst>
      <p:ext uri="{BB962C8B-B14F-4D97-AF65-F5344CB8AC3E}">
        <p14:creationId xmlns:p14="http://schemas.microsoft.com/office/powerpoint/2010/main" val="211096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015EF-0FC2-A6DB-8CE4-9F683C5FA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01" y="-23627"/>
            <a:ext cx="12175053" cy="722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376ACF-7FC4-74A6-AAC4-EC9ED42C0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039" y="1255068"/>
            <a:ext cx="8957569" cy="226048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380F3-9B66-5E99-EC0C-CDA6972B43D2}"/>
              </a:ext>
            </a:extLst>
          </p:cNvPr>
          <p:cNvSpPr txBox="1"/>
          <p:nvPr/>
        </p:nvSpPr>
        <p:spPr>
          <a:xfrm>
            <a:off x="1376039" y="4071982"/>
            <a:ext cx="9026392" cy="203132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Results: </a:t>
            </a:r>
            <a:r>
              <a:rPr lang="en-US" dirty="0"/>
              <a:t>The overall acceptable performance (100% PT score with the correct algorithm followed) was found to be 62% while 12% scored 80% and 11% scored between 20 and 60%. The rest 15% were not considered as acceptable due to failure to adhere to the National HIV Testing Algorithm. </a:t>
            </a:r>
            <a:r>
              <a:rPr lang="en-US" dirty="0">
                <a:highlight>
                  <a:srgbClr val="FFFF00"/>
                </a:highlight>
              </a:rPr>
              <a:t>Testing sites that participated in External Quality Assessment/Proficiency Testing schemes have shown  better performance  than those that did not participate with 70% and 56% performance respectively (p=0.057). </a:t>
            </a:r>
          </a:p>
        </p:txBody>
      </p:sp>
    </p:spTree>
    <p:extLst>
      <p:ext uri="{BB962C8B-B14F-4D97-AF65-F5344CB8AC3E}">
        <p14:creationId xmlns:p14="http://schemas.microsoft.com/office/powerpoint/2010/main" val="343371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015EF-0FC2-A6DB-8CE4-9F683C5FA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01" y="-23627"/>
            <a:ext cx="12175053" cy="722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25DAEE-3155-1453-5D63-1B0FE078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90" y="1239761"/>
            <a:ext cx="8907117" cy="218923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248212-9778-128F-DBA2-2DF94B1DCCE9}"/>
              </a:ext>
            </a:extLst>
          </p:cNvPr>
          <p:cNvSpPr txBox="1"/>
          <p:nvPr/>
        </p:nvSpPr>
        <p:spPr>
          <a:xfrm>
            <a:off x="1128490" y="3858683"/>
            <a:ext cx="9083820" cy="203132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highlight>
                  <a:srgbClr val="FFFF00"/>
                </a:highlight>
              </a:rPr>
              <a:t>Facilities in districts implementing the HIV Rapid Test Quality Improvement Initiatives and supported by the  President’s Emergency Plan for AIDS Relief (PEPFAR) had significant higher median overall scores (65.6% IQR: 53.9-74.2%) (P-value from rank sum test:&lt;0.001) compared with  non-PEPFAR-supported facilities (56.6% IQR:47.7-66.0%).  </a:t>
            </a:r>
            <a:r>
              <a:rPr lang="en-US" dirty="0"/>
              <a:t>We found sub-optimal  implementation of HIV rapid testing practices. </a:t>
            </a:r>
            <a:r>
              <a:rPr lang="en-US" dirty="0">
                <a:highlight>
                  <a:srgbClr val="FFFF00"/>
                </a:highlight>
              </a:rPr>
              <a:t>We recommend the expansion of the PEPFAR-funded Rapid Testing  Continuous Quality Improvement   (RTCQI) support to all Antennal care testing sites.</a:t>
            </a:r>
          </a:p>
        </p:txBody>
      </p:sp>
    </p:spTree>
    <p:extLst>
      <p:ext uri="{BB962C8B-B14F-4D97-AF65-F5344CB8AC3E}">
        <p14:creationId xmlns:p14="http://schemas.microsoft.com/office/powerpoint/2010/main" val="34937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015EF-0FC2-A6DB-8CE4-9F683C5FA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01" y="-23627"/>
            <a:ext cx="12175053" cy="722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BCC64C-921D-0277-DF5F-7F1C1A235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53" y="1228707"/>
            <a:ext cx="9658905" cy="220029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B204A2-5373-E2CB-D0C3-77697FC36D9C}"/>
              </a:ext>
            </a:extLst>
          </p:cNvPr>
          <p:cNvSpPr txBox="1"/>
          <p:nvPr/>
        </p:nvSpPr>
        <p:spPr>
          <a:xfrm>
            <a:off x="1091953" y="3829616"/>
            <a:ext cx="9661619" cy="120032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Conclusion: </a:t>
            </a:r>
            <a:r>
              <a:rPr lang="en-US" dirty="0"/>
              <a:t>Facilities performance on the domains that are critical for accuracy of diagnosis</a:t>
            </a:r>
          </a:p>
          <a:p>
            <a:r>
              <a:rPr lang="en-US" dirty="0"/>
              <a:t> (i.e. pre-testing, testing and post-testing) remained largely unchanged. </a:t>
            </a:r>
            <a:r>
              <a:rPr lang="en-US" dirty="0">
                <a:highlight>
                  <a:srgbClr val="FFFF00"/>
                </a:highlight>
              </a:rPr>
              <a:t>This study provided </a:t>
            </a:r>
          </a:p>
          <a:p>
            <a:r>
              <a:rPr lang="en-US" dirty="0">
                <a:highlight>
                  <a:srgbClr val="FFFF00"/>
                </a:highlight>
              </a:rPr>
              <a:t>several recommendations to improve QA implementation in South Africa, including the need</a:t>
            </a:r>
          </a:p>
          <a:p>
            <a:r>
              <a:rPr lang="en-US" dirty="0">
                <a:highlight>
                  <a:srgbClr val="FFFF00"/>
                </a:highlight>
              </a:rPr>
              <a:t> to improve routine use of internal control for corrective action</a:t>
            </a:r>
          </a:p>
        </p:txBody>
      </p:sp>
    </p:spTree>
    <p:extLst>
      <p:ext uri="{BB962C8B-B14F-4D97-AF65-F5344CB8AC3E}">
        <p14:creationId xmlns:p14="http://schemas.microsoft.com/office/powerpoint/2010/main" val="13389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015EF-0FC2-A6DB-8CE4-9F683C5FA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01" y="-23627"/>
            <a:ext cx="12175053" cy="722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463DE3-2554-84B8-C68B-7691B0174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99" y="1207363"/>
            <a:ext cx="9383698" cy="24946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90AE03-960F-F232-DDB8-2EA41A7B98F3}"/>
              </a:ext>
            </a:extLst>
          </p:cNvPr>
          <p:cNvSpPr txBox="1"/>
          <p:nvPr/>
        </p:nvSpPr>
        <p:spPr>
          <a:xfrm>
            <a:off x="994299" y="4146488"/>
            <a:ext cx="9462453" cy="92333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Conclusion: </a:t>
            </a:r>
            <a:r>
              <a:rPr lang="en-US" dirty="0">
                <a:highlight>
                  <a:srgbClr val="FFFF00"/>
                </a:highlight>
              </a:rPr>
              <a:t>Results show that to reduce HIV misdiagnosis, countries in Africa should implement the WHO’s recommendation of retesting for verification prior to ART initiation,</a:t>
            </a:r>
          </a:p>
          <a:p>
            <a:r>
              <a:rPr lang="en-US" dirty="0">
                <a:highlight>
                  <a:srgbClr val="FFFF00"/>
                </a:highlight>
              </a:rPr>
              <a:t> as part of a comprehensive quality assurance program for HIV testing services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595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28DDFF-AE61-99FE-33F8-AC2552911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33"/>
            <a:ext cx="12192000" cy="679612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7245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962C4D-1572-3014-D570-0FB4C512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273921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33D345-827E-3B6E-50EC-D74FFCFC895E}"/>
              </a:ext>
            </a:extLst>
          </p:cNvPr>
          <p:cNvSpPr txBox="1">
            <a:spLocks/>
          </p:cNvSpPr>
          <p:nvPr/>
        </p:nvSpPr>
        <p:spPr>
          <a:xfrm>
            <a:off x="4094663" y="1315040"/>
            <a:ext cx="3214540" cy="44211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SS" sz="1800" b="0" i="0" u="none" strike="noStrike" kern="1200" cap="none" spc="0" normalizeH="0" baseline="0" noProof="0" dirty="0">
              <a:ln>
                <a:noFill/>
              </a:ln>
              <a:solidFill>
                <a:srgbClr val="16181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4BE6A3-47B7-03AE-1E9F-A725494977D0}"/>
              </a:ext>
            </a:extLst>
          </p:cNvPr>
          <p:cNvSpPr txBox="1"/>
          <p:nvPr/>
        </p:nvSpPr>
        <p:spPr>
          <a:xfrm>
            <a:off x="802684" y="47777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8E89B-35C3-0ADB-AC8B-93D30ADF4A47}"/>
              </a:ext>
            </a:extLst>
          </p:cNvPr>
          <p:cNvSpPr txBox="1"/>
          <p:nvPr/>
        </p:nvSpPr>
        <p:spPr>
          <a:xfrm>
            <a:off x="0" y="222191"/>
            <a:ext cx="12075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PEPFAR’s Five-year Strategy </a:t>
            </a:r>
            <a:r>
              <a:rPr lang="en-US" sz="3200" b="1" i="0" u="none" strike="noStrike" baseline="0" dirty="0">
                <a:solidFill>
                  <a:srgbClr val="F47C20"/>
                </a:solidFill>
                <a:latin typeface="Century Gothic" panose="020B0502020202020204" pitchFamily="34" charset="0"/>
              </a:rPr>
              <a:t>| Strategic Pillars and Enablers</a:t>
            </a:r>
            <a:endParaRPr lang="en-US" sz="3200" b="1" dirty="0">
              <a:solidFill>
                <a:srgbClr val="F47C2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10B14C-D299-E289-D90E-E6FD2E900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94" y="1730011"/>
            <a:ext cx="4357267" cy="4006199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1BCA1D-0240-6FF5-7D7C-60012C965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324" y="1730011"/>
            <a:ext cx="5216101" cy="4006199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894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C7E144-8A1F-0E5E-8136-B694A22A458D}"/>
              </a:ext>
            </a:extLst>
          </p:cNvPr>
          <p:cNvSpPr txBox="1"/>
          <p:nvPr/>
        </p:nvSpPr>
        <p:spPr>
          <a:xfrm>
            <a:off x="4440057" y="174079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Enablers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6A3756D-5A2C-7254-B790-14068B6D30F2}"/>
              </a:ext>
            </a:extLst>
          </p:cNvPr>
          <p:cNvSpPr txBox="1">
            <a:spLocks/>
          </p:cNvSpPr>
          <p:nvPr/>
        </p:nvSpPr>
        <p:spPr>
          <a:xfrm>
            <a:off x="289083" y="2671282"/>
            <a:ext cx="3529815" cy="172265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kern="1200" dirty="0">
              <a:solidFill>
                <a:srgbClr val="030C13"/>
              </a:solidFill>
              <a:effectLst/>
              <a:ea typeface="Calibri" panose="020F0502020204030204" pitchFamily="34" charset="0"/>
              <a:cs typeface="+mn-cs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200" dirty="0">
                <a:solidFill>
                  <a:srgbClr val="030C13"/>
                </a:solidFill>
                <a:effectLst/>
                <a:ea typeface="Calibri" panose="020F0502020204030204" pitchFamily="34" charset="0"/>
                <a:cs typeface="+mn-cs"/>
              </a:rPr>
              <a:t>Strengthening and building the capacity of community leadership to support </a:t>
            </a:r>
            <a:r>
              <a:rPr lang="en-US" sz="1800" dirty="0">
                <a:solidFill>
                  <a:srgbClr val="030C13"/>
                </a:solidFill>
                <a:ea typeface="Calibri" panose="020F0502020204030204" pitchFamily="34" charset="0"/>
              </a:rPr>
              <a:t>task sharing and i</a:t>
            </a:r>
            <a:r>
              <a:rPr lang="en-US" sz="1800" kern="1200" dirty="0">
                <a:solidFill>
                  <a:srgbClr val="030C13"/>
                </a:solidFill>
                <a:effectLst/>
                <a:ea typeface="Calibri" panose="020F0502020204030204" pitchFamily="34" charset="0"/>
                <a:cs typeface="+mn-cs"/>
              </a:rPr>
              <a:t>dentify and address critical barriers RTCQI </a:t>
            </a:r>
            <a:endParaRPr lang="en-US" sz="1800" dirty="0">
              <a:solidFill>
                <a:srgbClr val="030C13"/>
              </a:solidFill>
              <a:ea typeface="Calibri" panose="020F050202020403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kern="1200" dirty="0">
              <a:solidFill>
                <a:srgbClr val="030C13"/>
              </a:solidFill>
              <a:effectLst/>
              <a:ea typeface="Calibri" panose="020F0502020204030204" pitchFamily="34" charset="0"/>
              <a:cs typeface="+mn-cs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30C13"/>
              </a:solidFill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09200D-21E6-F82E-0DF6-5ED5DA6CE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12" y="1470562"/>
            <a:ext cx="3529816" cy="56928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A1AA9C-30AD-5472-B0E9-FA3334F2F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253" y="1501958"/>
            <a:ext cx="2913495" cy="50649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DC7478B-671A-EB9B-1544-2D093EDD0325}"/>
              </a:ext>
            </a:extLst>
          </p:cNvPr>
          <p:cNvSpPr txBox="1">
            <a:spLocks/>
          </p:cNvSpPr>
          <p:nvPr/>
        </p:nvSpPr>
        <p:spPr>
          <a:xfrm>
            <a:off x="4325420" y="2671281"/>
            <a:ext cx="3621273" cy="1130157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/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Need for more innovations in RTCQI process </a:t>
            </a:r>
            <a:endParaRPr lang="en-US" sz="1800" dirty="0"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019D03-D19D-B9DD-A6D3-7490A1E0D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673" y="1547578"/>
            <a:ext cx="3206484" cy="41526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9AE184E-5436-AB71-DD29-447B5243563B}"/>
              </a:ext>
            </a:extLst>
          </p:cNvPr>
          <p:cNvSpPr txBox="1">
            <a:spLocks/>
          </p:cNvSpPr>
          <p:nvPr/>
        </p:nvSpPr>
        <p:spPr>
          <a:xfrm>
            <a:off x="8368799" y="2671280"/>
            <a:ext cx="3529815" cy="1993187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en-US" sz="18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quality and integrated laboratory information management systems support data-driven decisions in laboratory policy development and program implementation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9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B7C28E-2C30-F322-559F-C7C10E39E9A5}"/>
              </a:ext>
            </a:extLst>
          </p:cNvPr>
          <p:cNvSpPr txBox="1"/>
          <p:nvPr/>
        </p:nvSpPr>
        <p:spPr>
          <a:xfrm>
            <a:off x="0" y="222191"/>
            <a:ext cx="12075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Quality and Timely Data</a:t>
            </a:r>
            <a:endParaRPr lang="en-US" sz="3200" b="1" dirty="0">
              <a:solidFill>
                <a:srgbClr val="F47C2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8F28BD8-4B77-7806-C33A-3D3C81CC8417}"/>
              </a:ext>
            </a:extLst>
          </p:cNvPr>
          <p:cNvSpPr txBox="1">
            <a:spLocks/>
          </p:cNvSpPr>
          <p:nvPr/>
        </p:nvSpPr>
        <p:spPr>
          <a:xfrm>
            <a:off x="3194256" y="1323575"/>
            <a:ext cx="6692694" cy="2410226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u="sng" dirty="0">
                <a:solidFill>
                  <a:srgbClr val="FF0000"/>
                </a:solidFill>
              </a:rPr>
              <a:t>Quality Data</a:t>
            </a:r>
          </a:p>
          <a:p>
            <a:pPr marL="0" indent="0">
              <a:buNone/>
            </a:pPr>
            <a:r>
              <a:rPr lang="en-US" sz="2400" i="0" dirty="0">
                <a:solidFill>
                  <a:schemeClr val="bg1"/>
                </a:solidFill>
                <a:effectLst/>
              </a:rPr>
              <a:t>Data quality is the measure of how well suited a data set is to serve its specific purpose. Measures of data quality are based on data quality characteristics such as accuracy, completeness, consistency, validity, uniqueness, and timeliness.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0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F6EE67-A3DE-D399-5F08-0CF906BE615E}"/>
              </a:ext>
            </a:extLst>
          </p:cNvPr>
          <p:cNvSpPr txBox="1">
            <a:spLocks/>
          </p:cNvSpPr>
          <p:nvPr/>
        </p:nvSpPr>
        <p:spPr>
          <a:xfrm>
            <a:off x="3194256" y="4573392"/>
            <a:ext cx="6692694" cy="1635914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u="sng" dirty="0">
                <a:solidFill>
                  <a:srgbClr val="FF0000"/>
                </a:solidFill>
              </a:rPr>
              <a:t>Timely Data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/>
              </a:rPr>
              <a:t>Timeliness refers to expected time of  availability and accessibility of data in making business decisions.</a:t>
            </a:r>
          </a:p>
        </p:txBody>
      </p:sp>
    </p:spTree>
    <p:extLst>
      <p:ext uri="{BB962C8B-B14F-4D97-AF65-F5344CB8AC3E}">
        <p14:creationId xmlns:p14="http://schemas.microsoft.com/office/powerpoint/2010/main" val="64850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45EF93-2B3B-A593-10B9-29A1EC28F5CB}"/>
              </a:ext>
            </a:extLst>
          </p:cNvPr>
          <p:cNvSpPr txBox="1"/>
          <p:nvPr/>
        </p:nvSpPr>
        <p:spPr>
          <a:xfrm>
            <a:off x="0" y="191368"/>
            <a:ext cx="12075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Lab Data Errors Occur in Pre-analytical, Analytical, or  Post-analytical Phases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FF8872-F6F6-CA10-2E66-EACB035C4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81" y="1668797"/>
            <a:ext cx="5492319" cy="3651748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5B90F2-8B8E-6DC8-7590-BB60A3DAD56D}"/>
              </a:ext>
            </a:extLst>
          </p:cNvPr>
          <p:cNvSpPr txBox="1"/>
          <p:nvPr/>
        </p:nvSpPr>
        <p:spPr>
          <a:xfrm>
            <a:off x="6657654" y="2766000"/>
            <a:ext cx="5263369" cy="255454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i="0" dirty="0">
                <a:solidFill>
                  <a:schemeClr val="bg1"/>
                </a:solidFill>
                <a:effectLst/>
              </a:rPr>
              <a:t>Overall, 1124 (58.5%)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i="0" dirty="0">
                <a:solidFill>
                  <a:schemeClr val="bg1"/>
                </a:solidFill>
                <a:effectLst/>
              </a:rPr>
              <a:t>Pre-analytical phase 807 (71.8%)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i="0" dirty="0">
                <a:solidFill>
                  <a:schemeClr val="bg1"/>
                </a:solidFill>
                <a:effectLst/>
              </a:rPr>
              <a:t>Analytical phase 85 (7.6%)</a:t>
            </a:r>
            <a:endParaRPr lang="en-US" sz="2400" i="0" u="sng" baseline="30000" dirty="0">
              <a:solidFill>
                <a:schemeClr val="bg1"/>
              </a:solidFill>
              <a:effectLst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u="sng" baseline="30000" dirty="0">
              <a:solidFill>
                <a:schemeClr val="bg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i="0" dirty="0">
                <a:solidFill>
                  <a:schemeClr val="bg1"/>
                </a:solidFill>
                <a:effectLst/>
              </a:rPr>
              <a:t>Post-analytical phase 232 (20.6%)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9150CC-BABE-CC1F-B6B9-1C777F52D9B4}"/>
              </a:ext>
            </a:extLst>
          </p:cNvPr>
          <p:cNvSpPr txBox="1"/>
          <p:nvPr/>
        </p:nvSpPr>
        <p:spPr>
          <a:xfrm>
            <a:off x="6657653" y="5564145"/>
            <a:ext cx="55343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https://www.dovepress.com/assessment-of-types-and-frequ232</a:t>
            </a:r>
            <a:r>
              <a:rPr lang="en-US" sz="800" dirty="0"/>
              <a:t> ency-of-errors-in-diagnostic-laboratories-peer-reviewed-fulltext-article-PLMI#:~:text=Laboratory%20error%20is%20defined%20as,interpreting%20and%20reacting%20to%20them%E2%80%9D.&amp;text=An%20error%20in%20the%20clinical,impossible%20to%20perform%20error%2Dfree.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8894AB-5646-A695-DEE2-9C755C55B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653" y="1668797"/>
            <a:ext cx="5263370" cy="800824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355C0A-482B-9125-6E06-703A2160D589}"/>
              </a:ext>
            </a:extLst>
          </p:cNvPr>
          <p:cNvSpPr txBox="1"/>
          <p:nvPr/>
        </p:nvSpPr>
        <p:spPr>
          <a:xfrm>
            <a:off x="603681" y="5611622"/>
            <a:ext cx="49963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https://iris.who.int/bitstream/handle/10665/44665/9789241548274_eng.pdf?sequence=1</a:t>
            </a:r>
          </a:p>
        </p:txBody>
      </p:sp>
    </p:spTree>
    <p:extLst>
      <p:ext uri="{BB962C8B-B14F-4D97-AF65-F5344CB8AC3E}">
        <p14:creationId xmlns:p14="http://schemas.microsoft.com/office/powerpoint/2010/main" val="71917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45EF93-2B3B-A593-10B9-29A1EC28F5CB}"/>
              </a:ext>
            </a:extLst>
          </p:cNvPr>
          <p:cNvSpPr txBox="1"/>
          <p:nvPr/>
        </p:nvSpPr>
        <p:spPr>
          <a:xfrm>
            <a:off x="0" y="191368"/>
            <a:ext cx="12075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The Laboratory is Blamed for Every Error 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A1CCEF-7216-E0D3-9B65-9887C9A04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364" y="1662207"/>
            <a:ext cx="9350477" cy="1311812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D051B9-7F20-5C4A-001E-2B89E3D05A0F}"/>
              </a:ext>
            </a:extLst>
          </p:cNvPr>
          <p:cNvSpPr txBox="1"/>
          <p:nvPr/>
        </p:nvSpPr>
        <p:spPr>
          <a:xfrm>
            <a:off x="1362364" y="3538938"/>
            <a:ext cx="935047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More than half of the so called ‘’laboratory errors’’ have already happened before the analysis  starts in  the laboratory and many mistakes are made after the analysis itself. Pre- and post-analytical errors cause 60 to 90% of all unexpected or erroneous values;  only 10 to 15% are caused by analytical problems.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D60AF-B0BC-D00B-6CD4-5C4B688878F0}"/>
              </a:ext>
            </a:extLst>
          </p:cNvPr>
          <p:cNvSpPr txBox="1"/>
          <p:nvPr/>
        </p:nvSpPr>
        <p:spPr>
          <a:xfrm>
            <a:off x="1526959" y="5027187"/>
            <a:ext cx="89753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https://pubmed.ncbi.nlm.nih.gov/25630293/</a:t>
            </a:r>
          </a:p>
        </p:txBody>
      </p:sp>
    </p:spTree>
    <p:extLst>
      <p:ext uri="{BB962C8B-B14F-4D97-AF65-F5344CB8AC3E}">
        <p14:creationId xmlns:p14="http://schemas.microsoft.com/office/powerpoint/2010/main" val="239453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576E58-4AE8-05B4-FBF4-51BFFF32B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88" y="1309974"/>
            <a:ext cx="5193055" cy="3989613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067EBB-BFDC-01E2-1FCA-A050EE56CAC3}"/>
              </a:ext>
            </a:extLst>
          </p:cNvPr>
          <p:cNvSpPr txBox="1"/>
          <p:nvPr/>
        </p:nvSpPr>
        <p:spPr>
          <a:xfrm>
            <a:off x="146469" y="5472246"/>
            <a:ext cx="5417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https://www.hst.org.za/publications/NonHST%20Publications/Programmatic%20and%20public%20health.pdf</a:t>
            </a:r>
          </a:p>
        </p:txBody>
      </p:sp>
      <p:sp>
        <p:nvSpPr>
          <p:cNvPr id="4" name="Rectangle 3"/>
          <p:cNvSpPr/>
          <p:nvPr/>
        </p:nvSpPr>
        <p:spPr>
          <a:xfrm>
            <a:off x="7001522" y="1231315"/>
            <a:ext cx="4777524" cy="4247317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Worsening the condition,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rgbClr val="040C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Confusion,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rgbClr val="040C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Being prescribed the wrong medication,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rgbClr val="040C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being prescribed medication,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rgbClr val="040C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Lost time seeing other healthcare providers,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Overall impact on the national surveillance system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Impact on programmatic and policy decision making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5793578" y="296243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Programmatic and Public Health Impact of Misdiagnosis</a:t>
            </a:r>
          </a:p>
        </p:txBody>
      </p:sp>
    </p:spTree>
    <p:extLst>
      <p:ext uri="{BB962C8B-B14F-4D97-AF65-F5344CB8AC3E}">
        <p14:creationId xmlns:p14="http://schemas.microsoft.com/office/powerpoint/2010/main" val="261621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907" y="85963"/>
            <a:ext cx="11687961" cy="77724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The Magnitude of HIV Misdiagnosis in Africa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290F06-08FF-FE73-F984-023044FA6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4" y="1438381"/>
            <a:ext cx="5681605" cy="1726059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FD504F-EACE-EEB3-2FC6-4E269E28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35" y="3429000"/>
            <a:ext cx="5681605" cy="2333951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12B5DD-AB99-A474-4406-824799681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440" y="1374469"/>
            <a:ext cx="5078525" cy="1872165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C5F486-51D3-D0DD-FCDD-C59EAA75EA46}"/>
              </a:ext>
            </a:extLst>
          </p:cNvPr>
          <p:cNvSpPr txBox="1"/>
          <p:nvPr/>
        </p:nvSpPr>
        <p:spPr>
          <a:xfrm>
            <a:off x="7243281" y="5162787"/>
            <a:ext cx="4554020" cy="6001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/>
              <a:t>https://www.researchgate.net/publication/318034391_HIV_misdiagnosis_in_subSaharan_Africa_performance_of_diagnostic_algorithms_at_six_testing_sites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FC4C2C-CD74-06B1-1707-B3584836B6FC}"/>
              </a:ext>
            </a:extLst>
          </p:cNvPr>
          <p:cNvSpPr txBox="1"/>
          <p:nvPr/>
        </p:nvSpPr>
        <p:spPr>
          <a:xfrm>
            <a:off x="6864536" y="3611367"/>
            <a:ext cx="510142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The performance of algorithms at several sites failed to meet expectations and thresholds set by the World Health Organization, with unacceptably high rates of false results.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9A7FC3-8ADF-B589-24CA-ADA48FC22666}"/>
              </a:ext>
            </a:extLst>
          </p:cNvPr>
          <p:cNvSpPr txBox="1"/>
          <p:nvPr/>
        </p:nvSpPr>
        <p:spPr>
          <a:xfrm>
            <a:off x="47175" y="5904898"/>
            <a:ext cx="6097712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https://www.healio.com/news/infectious-disease/20190506/73k-people-may-be-misclassified-as-hivpositive-in-11-african-countries</a:t>
            </a:r>
          </a:p>
        </p:txBody>
      </p:sp>
    </p:spTree>
    <p:extLst>
      <p:ext uri="{BB962C8B-B14F-4D97-AF65-F5344CB8AC3E}">
        <p14:creationId xmlns:p14="http://schemas.microsoft.com/office/powerpoint/2010/main" val="107650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PEPFAR Theme">
  <a:themeElements>
    <a:clrScheme name="GHSD">
      <a:dk1>
        <a:srgbClr val="16181A"/>
      </a:dk1>
      <a:lt1>
        <a:srgbClr val="FFFFFF"/>
      </a:lt1>
      <a:dk2>
        <a:srgbClr val="0A2134"/>
      </a:dk2>
      <a:lt2>
        <a:srgbClr val="16181A"/>
      </a:lt2>
      <a:accent1>
        <a:srgbClr val="1B2755"/>
      </a:accent1>
      <a:accent2>
        <a:srgbClr val="0A314D"/>
      </a:accent2>
      <a:accent3>
        <a:srgbClr val="951C1F"/>
      </a:accent3>
      <a:accent4>
        <a:srgbClr val="D4622A"/>
      </a:accent4>
      <a:accent5>
        <a:srgbClr val="007C84"/>
      </a:accent5>
      <a:accent6>
        <a:srgbClr val="C1A783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PFAR Theme" id="{D554F53B-AEC7-4F82-A0D6-B045BF4FA345}" vid="{26E8B40A-6C7F-4326-89A2-440D0D9D6250}"/>
    </a:ext>
  </a:extLst>
</a:theme>
</file>

<file path=ppt/theme/theme2.xml><?xml version="1.0" encoding="utf-8"?>
<a:theme xmlns:a="http://schemas.openxmlformats.org/drawingml/2006/main" name="1_PEPFAR Theme">
  <a:themeElements>
    <a:clrScheme name="PEPFAR">
      <a:dk1>
        <a:srgbClr val="16181A"/>
      </a:dk1>
      <a:lt1>
        <a:srgbClr val="FFFFFF"/>
      </a:lt1>
      <a:dk2>
        <a:srgbClr val="0A2134"/>
      </a:dk2>
      <a:lt2>
        <a:srgbClr val="0A314D"/>
      </a:lt2>
      <a:accent1>
        <a:srgbClr val="1B2755"/>
      </a:accent1>
      <a:accent2>
        <a:srgbClr val="165895"/>
      </a:accent2>
      <a:accent3>
        <a:srgbClr val="951C1F"/>
      </a:accent3>
      <a:accent4>
        <a:srgbClr val="D4622A"/>
      </a:accent4>
      <a:accent5>
        <a:srgbClr val="007C84"/>
      </a:accent5>
      <a:accent6>
        <a:srgbClr val="01604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fd607aa-3a13-4c25-b580-ed1869eb060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1C88FF1E5E01499B9D4144C10EED42" ma:contentTypeVersion="15" ma:contentTypeDescription="Create a new document." ma:contentTypeScope="" ma:versionID="d695ef8aebd113112f6af1d168f93d32">
  <xsd:schema xmlns:xsd="http://www.w3.org/2001/XMLSchema" xmlns:xs="http://www.w3.org/2001/XMLSchema" xmlns:p="http://schemas.microsoft.com/office/2006/metadata/properties" xmlns:ns3="6fd607aa-3a13-4c25-b580-ed1869eb0601" xmlns:ns4="34aa364a-9221-42d8-8d37-c2c0f341f598" targetNamespace="http://schemas.microsoft.com/office/2006/metadata/properties" ma:root="true" ma:fieldsID="37318eed3a1405e15fc84f35f17735a6" ns3:_="" ns4:_="">
    <xsd:import namespace="6fd607aa-3a13-4c25-b580-ed1869eb0601"/>
    <xsd:import namespace="34aa364a-9221-42d8-8d37-c2c0f341f5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d607aa-3a13-4c25-b580-ed1869eb06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aa364a-9221-42d8-8d37-c2c0f341f59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EA35F4-EF3B-4D60-AEDC-082B19989B41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34aa364a-9221-42d8-8d37-c2c0f341f598"/>
    <ds:schemaRef ds:uri="http://purl.org/dc/dcmitype/"/>
    <ds:schemaRef ds:uri="http://schemas.microsoft.com/office/infopath/2007/PartnerControls"/>
    <ds:schemaRef ds:uri="6fd607aa-3a13-4c25-b580-ed1869eb060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4887E9D-EA4B-488D-B727-37AFF20B86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6D7530-5A6D-4DCF-960A-65C30BD6B0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d607aa-3a13-4c25-b580-ed1869eb0601"/>
    <ds:schemaRef ds:uri="34aa364a-9221-42d8-8d37-c2c0f341f5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PEPFAR Theme</Template>
  <TotalTime>21348</TotalTime>
  <Words>1446</Words>
  <Application>Microsoft Office PowerPoint</Application>
  <PresentationFormat>Widescreen</PresentationFormat>
  <Paragraphs>134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Calibri</vt:lpstr>
      <vt:lpstr>Century Gothic</vt:lpstr>
      <vt:lpstr>Courier New</vt:lpstr>
      <vt:lpstr>Helvetica Neue</vt:lpstr>
      <vt:lpstr>Noto Sans Symbols</vt:lpstr>
      <vt:lpstr>Roboto</vt:lpstr>
      <vt:lpstr>SegoeUI</vt:lpstr>
      <vt:lpstr>SymbolMT</vt:lpstr>
      <vt:lpstr>Times New Roman</vt:lpstr>
      <vt:lpstr>Wingdings</vt:lpstr>
      <vt:lpstr>PEPFAR Theme</vt:lpstr>
      <vt:lpstr>1_PEPFAR Theme</vt:lpstr>
      <vt:lpstr>PEPFAR’s Vision on HIV Rapid Testing Continuous Quality Improvements (HIV-RTCQI)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Minimize Diagnostic Errors?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Ensure Availability of Timely Data?</vt:lpstr>
      <vt:lpstr>PowerPoint Presentation</vt:lpstr>
      <vt:lpstr>PowerPoint Presentation</vt:lpstr>
      <vt:lpstr>PowerPoint Presentation</vt:lpstr>
      <vt:lpstr>PowerPoint Presentation</vt:lpstr>
      <vt:lpstr>Data/Publications  Supporting HIV-RTCQI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Karyn DeLuca</dc:creator>
  <cp:lastModifiedBy>Alemnji, George</cp:lastModifiedBy>
  <cp:revision>278</cp:revision>
  <dcterms:created xsi:type="dcterms:W3CDTF">2016-06-15T16:19:40Z</dcterms:created>
  <dcterms:modified xsi:type="dcterms:W3CDTF">2024-08-25T15:30:13Z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665d9ee-429a-4d5f-97cc-cfb56e044a6e_Enabled">
    <vt:lpwstr>true</vt:lpwstr>
  </property>
  <property fmtid="{D5CDD505-2E9C-101B-9397-08002B2CF9AE}" pid="3" name="MSIP_Label_1665d9ee-429a-4d5f-97cc-cfb56e044a6e_SetDate">
    <vt:lpwstr>2023-09-01T15:54:12Z</vt:lpwstr>
  </property>
  <property fmtid="{D5CDD505-2E9C-101B-9397-08002B2CF9AE}" pid="4" name="MSIP_Label_1665d9ee-429a-4d5f-97cc-cfb56e044a6e_Method">
    <vt:lpwstr>Privileged</vt:lpwstr>
  </property>
  <property fmtid="{D5CDD505-2E9C-101B-9397-08002B2CF9AE}" pid="5" name="MSIP_Label_1665d9ee-429a-4d5f-97cc-cfb56e044a6e_Name">
    <vt:lpwstr>1665d9ee-429a-4d5f-97cc-cfb56e044a6e</vt:lpwstr>
  </property>
  <property fmtid="{D5CDD505-2E9C-101B-9397-08002B2CF9AE}" pid="6" name="MSIP_Label_1665d9ee-429a-4d5f-97cc-cfb56e044a6e_SiteId">
    <vt:lpwstr>66cf5074-5afe-48d1-a691-a12b2121f44b</vt:lpwstr>
  </property>
  <property fmtid="{D5CDD505-2E9C-101B-9397-08002B2CF9AE}" pid="7" name="MSIP_Label_1665d9ee-429a-4d5f-97cc-cfb56e044a6e_ActionId">
    <vt:lpwstr>48a19927-0645-415c-8b79-adb984eae433</vt:lpwstr>
  </property>
  <property fmtid="{D5CDD505-2E9C-101B-9397-08002B2CF9AE}" pid="8" name="MSIP_Label_1665d9ee-429a-4d5f-97cc-cfb56e044a6e_ContentBits">
    <vt:lpwstr>0</vt:lpwstr>
  </property>
  <property fmtid="{D5CDD505-2E9C-101B-9397-08002B2CF9AE}" pid="9" name="ContentTypeId">
    <vt:lpwstr>0x010100541C88FF1E5E01499B9D4144C10EED42</vt:lpwstr>
  </property>
  <property fmtid="{D5CDD505-2E9C-101B-9397-08002B2CF9AE}" pid="10" name="MSIP_Label_8af03ff0-41c5-4c41-b55e-fabb8fae94be_Enabled">
    <vt:lpwstr>true</vt:lpwstr>
  </property>
  <property fmtid="{D5CDD505-2E9C-101B-9397-08002B2CF9AE}" pid="11" name="MSIP_Label_8af03ff0-41c5-4c41-b55e-fabb8fae94be_SetDate">
    <vt:lpwstr>2023-09-07T12:55:52Z</vt:lpwstr>
  </property>
  <property fmtid="{D5CDD505-2E9C-101B-9397-08002B2CF9AE}" pid="12" name="MSIP_Label_8af03ff0-41c5-4c41-b55e-fabb8fae94be_Method">
    <vt:lpwstr>Privileged</vt:lpwstr>
  </property>
  <property fmtid="{D5CDD505-2E9C-101B-9397-08002B2CF9AE}" pid="13" name="MSIP_Label_8af03ff0-41c5-4c41-b55e-fabb8fae94be_Name">
    <vt:lpwstr>8af03ff0-41c5-4c41-b55e-fabb8fae94be</vt:lpwstr>
  </property>
  <property fmtid="{D5CDD505-2E9C-101B-9397-08002B2CF9AE}" pid="14" name="MSIP_Label_8af03ff0-41c5-4c41-b55e-fabb8fae94be_SiteId">
    <vt:lpwstr>9ce70869-60db-44fd-abe8-d2767077fc8f</vt:lpwstr>
  </property>
  <property fmtid="{D5CDD505-2E9C-101B-9397-08002B2CF9AE}" pid="15" name="MSIP_Label_8af03ff0-41c5-4c41-b55e-fabb8fae94be_ActionId">
    <vt:lpwstr>25e6c695-fb3c-43e7-a762-3666f005a4a2</vt:lpwstr>
  </property>
  <property fmtid="{D5CDD505-2E9C-101B-9397-08002B2CF9AE}" pid="16" name="MSIP_Label_8af03ff0-41c5-4c41-b55e-fabb8fae94be_ContentBits">
    <vt:lpwstr>0</vt:lpwstr>
  </property>
</Properties>
</file>